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7" r:id="rId3"/>
    <p:sldId id="259" r:id="rId4"/>
    <p:sldId id="263" r:id="rId5"/>
    <p:sldId id="264" r:id="rId6"/>
    <p:sldId id="261" r:id="rId7"/>
    <p:sldId id="262" r:id="rId8"/>
    <p:sldId id="260" r:id="rId9"/>
    <p:sldId id="265" r:id="rId10"/>
    <p:sldId id="266" r:id="rId11"/>
    <p:sldId id="267" r:id="rId12"/>
    <p:sldId id="268" r:id="rId13"/>
    <p:sldId id="269" r:id="rId14"/>
    <p:sldId id="270" r:id="rId15"/>
    <p:sldId id="271" r:id="rId16"/>
    <p:sldId id="273" r:id="rId17"/>
    <p:sldId id="272" r:id="rId18"/>
    <p:sldId id="274"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4" autoAdjust="0"/>
    <p:restoredTop sz="94660"/>
  </p:normalViewPr>
  <p:slideViewPr>
    <p:cSldViewPr snapToGrid="0">
      <p:cViewPr varScale="1">
        <p:scale>
          <a:sx n="65" d="100"/>
          <a:sy n="65" d="100"/>
        </p:scale>
        <p:origin x="8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0FCC1-F605-48F6-85D6-EA23B0C9895F}" type="datetimeFigureOut">
              <a:rPr lang="nl-NL" smtClean="0"/>
              <a:t>14-5-2019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8B5F1-89A7-4E8E-BF54-9CD25E0E4500}" type="slidenum">
              <a:rPr lang="nl-NL" smtClean="0"/>
              <a:t>‹nr.›</a:t>
            </a:fld>
            <a:endParaRPr lang="nl-NL"/>
          </a:p>
        </p:txBody>
      </p:sp>
    </p:spTree>
    <p:extLst>
      <p:ext uri="{BB962C8B-B14F-4D97-AF65-F5344CB8AC3E}">
        <p14:creationId xmlns:p14="http://schemas.microsoft.com/office/powerpoint/2010/main" val="323330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Er zijn relatief weinig suïcides in Nederland ten opzichte van andere Europese landen.</a:t>
            </a:r>
          </a:p>
          <a:p>
            <a:r>
              <a:rPr lang="nl-NL" sz="1200" b="0" i="0" kern="1200" dirty="0" smtClean="0">
                <a:solidFill>
                  <a:schemeClr val="tx1"/>
                </a:solidFill>
                <a:effectLst/>
                <a:latin typeface="+mn-lt"/>
                <a:ea typeface="+mn-ea"/>
                <a:cs typeface="+mn-cs"/>
              </a:rPr>
              <a:t>In absolute aantallen zijn er meer dan 1.800 zelfmoorden per jaar in Nederland.</a:t>
            </a:r>
          </a:p>
          <a:p>
            <a:r>
              <a:rPr lang="nl-NL" sz="1200" b="0" i="0" kern="1200" dirty="0" smtClean="0">
                <a:solidFill>
                  <a:schemeClr val="tx1"/>
                </a:solidFill>
                <a:effectLst/>
                <a:latin typeface="+mn-lt"/>
                <a:ea typeface="+mn-ea"/>
                <a:cs typeface="+mn-cs"/>
              </a:rPr>
              <a:t>8,3% van de volwassenen heeft ooit aan zelfmoord gedacht.</a:t>
            </a:r>
          </a:p>
          <a:p>
            <a:r>
              <a:rPr lang="nl-NL" sz="1200" b="0" i="0" kern="1200" dirty="0" smtClean="0">
                <a:solidFill>
                  <a:schemeClr val="tx1"/>
                </a:solidFill>
                <a:effectLst/>
                <a:latin typeface="+mn-lt"/>
                <a:ea typeface="+mn-ea"/>
                <a:cs typeface="+mn-cs"/>
              </a:rPr>
              <a:t>2,2% van de volwassenen heeft ooit een zelfmoordpoging gedaan.</a:t>
            </a:r>
          </a:p>
          <a:p>
            <a:r>
              <a:rPr lang="nl-NL" sz="1200" b="0" i="0" kern="1200" dirty="0" smtClean="0">
                <a:solidFill>
                  <a:schemeClr val="tx1"/>
                </a:solidFill>
                <a:effectLst/>
                <a:latin typeface="+mn-lt"/>
                <a:ea typeface="+mn-ea"/>
                <a:cs typeface="+mn-cs"/>
              </a:rPr>
              <a:t>Het aantal zelfmoordpogingen per jaar is niet exact bekend, maar wordt geschat op 94.000.</a:t>
            </a:r>
          </a:p>
          <a:p>
            <a:r>
              <a:rPr lang="nl-NL" sz="1200" b="0" i="0" kern="1200" dirty="0" smtClean="0">
                <a:solidFill>
                  <a:schemeClr val="tx1"/>
                </a:solidFill>
                <a:effectLst/>
                <a:latin typeface="+mn-lt"/>
                <a:ea typeface="+mn-ea"/>
                <a:cs typeface="+mn-cs"/>
              </a:rPr>
              <a:t>Jaarlijks worden zeker 14.000 pogingen behandeld in het ziekenhuis.</a:t>
            </a:r>
          </a:p>
          <a:p>
            <a:r>
              <a:rPr lang="nl-NL" sz="1200" b="0" i="0" kern="1200" dirty="0" smtClean="0">
                <a:solidFill>
                  <a:schemeClr val="tx1"/>
                </a:solidFill>
                <a:effectLst/>
                <a:latin typeface="+mn-lt"/>
                <a:ea typeface="+mn-ea"/>
                <a:cs typeface="+mn-cs"/>
              </a:rPr>
              <a:t>Mannen plegen vaker zelfmoord dan vrouwen.</a:t>
            </a:r>
          </a:p>
          <a:p>
            <a:r>
              <a:rPr lang="nl-NL" sz="1200" b="0" i="0" kern="1200" dirty="0" smtClean="0">
                <a:solidFill>
                  <a:schemeClr val="tx1"/>
                </a:solidFill>
                <a:effectLst/>
                <a:latin typeface="+mn-lt"/>
                <a:ea typeface="+mn-ea"/>
                <a:cs typeface="+mn-cs"/>
              </a:rPr>
              <a:t>Vrouwen doen gemiddeld meer zelfmoordpogingen dan mannen.</a:t>
            </a:r>
          </a:p>
        </p:txBody>
      </p:sp>
      <p:sp>
        <p:nvSpPr>
          <p:cNvPr id="4" name="Tijdelijke aanduiding voor dianummer 3"/>
          <p:cNvSpPr>
            <a:spLocks noGrp="1"/>
          </p:cNvSpPr>
          <p:nvPr>
            <p:ph type="sldNum" sz="quarter" idx="10"/>
          </p:nvPr>
        </p:nvSpPr>
        <p:spPr/>
        <p:txBody>
          <a:bodyPr/>
          <a:lstStyle/>
          <a:p>
            <a:fld id="{A378B5F1-89A7-4E8E-BF54-9CD25E0E4500}" type="slidenum">
              <a:rPr lang="nl-NL" smtClean="0"/>
              <a:t>3</a:t>
            </a:fld>
            <a:endParaRPr lang="nl-NL"/>
          </a:p>
        </p:txBody>
      </p:sp>
    </p:spTree>
    <p:extLst>
      <p:ext uri="{BB962C8B-B14F-4D97-AF65-F5344CB8AC3E}">
        <p14:creationId xmlns:p14="http://schemas.microsoft.com/office/powerpoint/2010/main" val="229836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D5F3D29-99C8-47CE-AFBB-F68B00898501}" type="datetimeFigureOut">
              <a:rPr lang="nl-NL" smtClean="0"/>
              <a:t>14-5-2019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178628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5F3D29-99C8-47CE-AFBB-F68B00898501}" type="datetimeFigureOut">
              <a:rPr lang="nl-NL" smtClean="0"/>
              <a:t>14-5-2019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240884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5F3D29-99C8-47CE-AFBB-F68B00898501}" type="datetimeFigureOut">
              <a:rPr lang="nl-NL" smtClean="0"/>
              <a:t>14-5-2019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2972824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Openingsdia">
    <p:spTree>
      <p:nvGrpSpPr>
        <p:cNvPr id="1" name=""/>
        <p:cNvGrpSpPr/>
        <p:nvPr/>
      </p:nvGrpSpPr>
      <p:grpSpPr>
        <a:xfrm>
          <a:off x="0" y="0"/>
          <a:ext cx="0" cy="0"/>
          <a:chOff x="0" y="0"/>
          <a:chExt cx="0" cy="0"/>
        </a:xfrm>
      </p:grpSpPr>
      <p:pic>
        <p:nvPicPr>
          <p:cNvPr id="7" name="Afbeelding 6"/>
          <p:cNvPicPr>
            <a:picLocks noSelect="1" noChangeAspect="1"/>
          </p:cNvPicPr>
          <p:nvPr/>
        </p:nvPicPr>
        <p:blipFill>
          <a:blip r:embed="rId2">
            <a:extLst>
              <a:ext uri="{28A0092B-C50C-407E-A947-70E740481C1C}">
                <a14:useLocalDpi xmlns:a14="http://schemas.microsoft.com/office/drawing/2010/main" val="0"/>
              </a:ext>
            </a:extLst>
          </a:blip>
          <a:stretch>
            <a:fillRect/>
          </a:stretch>
        </p:blipFill>
        <p:spPr>
          <a:xfrm>
            <a:off x="1" y="1350"/>
            <a:ext cx="12189598" cy="6856648"/>
          </a:xfrm>
          <a:prstGeom prst="rect">
            <a:avLst/>
          </a:prstGeom>
        </p:spPr>
      </p:pic>
      <p:grpSp>
        <p:nvGrpSpPr>
          <p:cNvPr id="9" name="Group 4"/>
          <p:cNvGrpSpPr>
            <a:grpSpLocks noSelect="1" noChangeAspect="1"/>
          </p:cNvGrpSpPr>
          <p:nvPr/>
        </p:nvGrpSpPr>
        <p:grpSpPr bwMode="auto">
          <a:xfrm>
            <a:off x="10872794" y="473075"/>
            <a:ext cx="906463" cy="1377950"/>
            <a:chOff x="6853" y="298"/>
            <a:chExt cx="571" cy="868"/>
          </a:xfrm>
        </p:grpSpPr>
        <p:sp>
          <p:nvSpPr>
            <p:cNvPr id="11" name="Freeform 5"/>
            <p:cNvSpPr>
              <a:spLocks noSelect="1"/>
            </p:cNvSpPr>
            <p:nvPr/>
          </p:nvSpPr>
          <p:spPr bwMode="auto">
            <a:xfrm>
              <a:off x="6853" y="298"/>
              <a:ext cx="244" cy="490"/>
            </a:xfrm>
            <a:custGeom>
              <a:avLst/>
              <a:gdLst>
                <a:gd name="T0" fmla="*/ 244 w 244"/>
                <a:gd name="T1" fmla="*/ 204 h 490"/>
                <a:gd name="T2" fmla="*/ 163 w 244"/>
                <a:gd name="T3" fmla="*/ 204 h 490"/>
                <a:gd name="T4" fmla="*/ 163 w 244"/>
                <a:gd name="T5" fmla="*/ 0 h 490"/>
                <a:gd name="T6" fmla="*/ 244 w 244"/>
                <a:gd name="T7" fmla="*/ 0 h 490"/>
                <a:gd name="T8" fmla="*/ 244 w 244"/>
                <a:gd name="T9" fmla="*/ 204 h 490"/>
                <a:gd name="T10" fmla="*/ 163 w 244"/>
                <a:gd name="T11" fmla="*/ 490 h 490"/>
                <a:gd name="T12" fmla="*/ 244 w 244"/>
                <a:gd name="T13" fmla="*/ 490 h 490"/>
                <a:gd name="T14" fmla="*/ 244 w 244"/>
                <a:gd name="T15" fmla="*/ 286 h 490"/>
                <a:gd name="T16" fmla="*/ 163 w 244"/>
                <a:gd name="T17" fmla="*/ 286 h 490"/>
                <a:gd name="T18" fmla="*/ 163 w 244"/>
                <a:gd name="T19" fmla="*/ 490 h 490"/>
                <a:gd name="T20" fmla="*/ 81 w 244"/>
                <a:gd name="T21" fmla="*/ 0 h 490"/>
                <a:gd name="T22" fmla="*/ 0 w 244"/>
                <a:gd name="T23" fmla="*/ 0 h 490"/>
                <a:gd name="T24" fmla="*/ 0 w 244"/>
                <a:gd name="T25" fmla="*/ 490 h 490"/>
                <a:gd name="T26" fmla="*/ 81 w 244"/>
                <a:gd name="T27" fmla="*/ 490 h 490"/>
                <a:gd name="T28" fmla="*/ 81 w 244"/>
                <a:gd name="T2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490">
                  <a:moveTo>
                    <a:pt x="244" y="204"/>
                  </a:moveTo>
                  <a:lnTo>
                    <a:pt x="163" y="204"/>
                  </a:lnTo>
                  <a:lnTo>
                    <a:pt x="163" y="0"/>
                  </a:lnTo>
                  <a:lnTo>
                    <a:pt x="244" y="0"/>
                  </a:lnTo>
                  <a:lnTo>
                    <a:pt x="244" y="204"/>
                  </a:lnTo>
                  <a:close/>
                  <a:moveTo>
                    <a:pt x="163" y="490"/>
                  </a:moveTo>
                  <a:lnTo>
                    <a:pt x="244" y="490"/>
                  </a:lnTo>
                  <a:lnTo>
                    <a:pt x="244" y="286"/>
                  </a:lnTo>
                  <a:lnTo>
                    <a:pt x="163" y="286"/>
                  </a:lnTo>
                  <a:lnTo>
                    <a:pt x="163" y="490"/>
                  </a:lnTo>
                  <a:close/>
                  <a:moveTo>
                    <a:pt x="81" y="0"/>
                  </a:moveTo>
                  <a:lnTo>
                    <a:pt x="0" y="0"/>
                  </a:lnTo>
                  <a:lnTo>
                    <a:pt x="0" y="490"/>
                  </a:lnTo>
                  <a:lnTo>
                    <a:pt x="81" y="490"/>
                  </a:lnTo>
                  <a:lnTo>
                    <a:pt x="8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noSelect="1"/>
            </p:cNvSpPr>
            <p:nvPr/>
          </p:nvSpPr>
          <p:spPr bwMode="auto">
            <a:xfrm>
              <a:off x="7179" y="298"/>
              <a:ext cx="245" cy="368"/>
            </a:xfrm>
            <a:custGeom>
              <a:avLst/>
              <a:gdLst>
                <a:gd name="T0" fmla="*/ 1225 w 1225"/>
                <a:gd name="T1" fmla="*/ 1224 h 1837"/>
                <a:gd name="T2" fmla="*/ 1225 w 1225"/>
                <a:gd name="T3" fmla="*/ 0 h 1837"/>
                <a:gd name="T4" fmla="*/ 816 w 1225"/>
                <a:gd name="T5" fmla="*/ 0 h 1837"/>
                <a:gd name="T6" fmla="*/ 816 w 1225"/>
                <a:gd name="T7" fmla="*/ 1224 h 1837"/>
                <a:gd name="T8" fmla="*/ 612 w 1225"/>
                <a:gd name="T9" fmla="*/ 1428 h 1837"/>
                <a:gd name="T10" fmla="*/ 408 w 1225"/>
                <a:gd name="T11" fmla="*/ 1224 h 1837"/>
                <a:gd name="T12" fmla="*/ 408 w 1225"/>
                <a:gd name="T13" fmla="*/ 0 h 1837"/>
                <a:gd name="T14" fmla="*/ 0 w 1225"/>
                <a:gd name="T15" fmla="*/ 0 h 1837"/>
                <a:gd name="T16" fmla="*/ 0 w 1225"/>
                <a:gd name="T17" fmla="*/ 1224 h 1837"/>
                <a:gd name="T18" fmla="*/ 612 w 1225"/>
                <a:gd name="T19" fmla="*/ 1837 h 1837"/>
                <a:gd name="T20" fmla="*/ 1225 w 1225"/>
                <a:gd name="T21" fmla="*/ 122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5" h="1837">
                  <a:moveTo>
                    <a:pt x="1225" y="1224"/>
                  </a:moveTo>
                  <a:cubicBezTo>
                    <a:pt x="1225" y="0"/>
                    <a:pt x="1225" y="0"/>
                    <a:pt x="1225" y="0"/>
                  </a:cubicBezTo>
                  <a:cubicBezTo>
                    <a:pt x="816" y="0"/>
                    <a:pt x="816" y="0"/>
                    <a:pt x="816" y="0"/>
                  </a:cubicBezTo>
                  <a:cubicBezTo>
                    <a:pt x="816" y="1224"/>
                    <a:pt x="816" y="1224"/>
                    <a:pt x="816" y="1224"/>
                  </a:cubicBezTo>
                  <a:cubicBezTo>
                    <a:pt x="816" y="1337"/>
                    <a:pt x="725" y="1428"/>
                    <a:pt x="612" y="1428"/>
                  </a:cubicBezTo>
                  <a:cubicBezTo>
                    <a:pt x="500" y="1428"/>
                    <a:pt x="408" y="1337"/>
                    <a:pt x="408" y="1224"/>
                  </a:cubicBezTo>
                  <a:cubicBezTo>
                    <a:pt x="408" y="0"/>
                    <a:pt x="408" y="0"/>
                    <a:pt x="408" y="0"/>
                  </a:cubicBezTo>
                  <a:cubicBezTo>
                    <a:pt x="0" y="0"/>
                    <a:pt x="0" y="0"/>
                    <a:pt x="0" y="0"/>
                  </a:cubicBezTo>
                  <a:cubicBezTo>
                    <a:pt x="0" y="1224"/>
                    <a:pt x="0" y="1224"/>
                    <a:pt x="0" y="1224"/>
                  </a:cubicBezTo>
                  <a:cubicBezTo>
                    <a:pt x="0" y="1563"/>
                    <a:pt x="273" y="1837"/>
                    <a:pt x="612" y="1837"/>
                  </a:cubicBezTo>
                  <a:cubicBezTo>
                    <a:pt x="951" y="1837"/>
                    <a:pt x="1225" y="1563"/>
                    <a:pt x="1225" y="1224"/>
                  </a:cubicBezTo>
                  <a:close/>
                </a:path>
              </a:pathLst>
            </a:custGeom>
            <a:solidFill>
              <a:srgbClr val="E43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p:cNvSpPr>
              <a:spLocks noSelect="1"/>
            </p:cNvSpPr>
            <p:nvPr/>
          </p:nvSpPr>
          <p:spPr bwMode="auto">
            <a:xfrm>
              <a:off x="6853" y="949"/>
              <a:ext cx="571" cy="94"/>
            </a:xfrm>
            <a:custGeom>
              <a:avLst/>
              <a:gdLst>
                <a:gd name="T0" fmla="*/ 75 w 2859"/>
                <a:gd name="T1" fmla="*/ 264 h 466"/>
                <a:gd name="T2" fmla="*/ 0 w 2859"/>
                <a:gd name="T3" fmla="*/ 5 h 466"/>
                <a:gd name="T4" fmla="*/ 150 w 2859"/>
                <a:gd name="T5" fmla="*/ 194 h 466"/>
                <a:gd name="T6" fmla="*/ 226 w 2859"/>
                <a:gd name="T7" fmla="*/ 461 h 466"/>
                <a:gd name="T8" fmla="*/ 414 w 2859"/>
                <a:gd name="T9" fmla="*/ 395 h 466"/>
                <a:gd name="T10" fmla="*/ 414 w 2859"/>
                <a:gd name="T11" fmla="*/ 71 h 466"/>
                <a:gd name="T12" fmla="*/ 414 w 2859"/>
                <a:gd name="T13" fmla="*/ 466 h 466"/>
                <a:gd name="T14" fmla="*/ 414 w 2859"/>
                <a:gd name="T15" fmla="*/ 0 h 466"/>
                <a:gd name="T16" fmla="*/ 414 w 2859"/>
                <a:gd name="T17" fmla="*/ 466 h 466"/>
                <a:gd name="T18" fmla="*/ 825 w 2859"/>
                <a:gd name="T19" fmla="*/ 204 h 466"/>
                <a:gd name="T20" fmla="*/ 750 w 2859"/>
                <a:gd name="T21" fmla="*/ 272 h 466"/>
                <a:gd name="T22" fmla="*/ 675 w 2859"/>
                <a:gd name="T23" fmla="*/ 355 h 466"/>
                <a:gd name="T24" fmla="*/ 750 w 2859"/>
                <a:gd name="T25" fmla="*/ 111 h 466"/>
                <a:gd name="T26" fmla="*/ 825 w 2859"/>
                <a:gd name="T27" fmla="*/ 111 h 466"/>
                <a:gd name="T28" fmla="*/ 599 w 2859"/>
                <a:gd name="T29" fmla="*/ 355 h 466"/>
                <a:gd name="T30" fmla="*/ 1104 w 2859"/>
                <a:gd name="T31" fmla="*/ 391 h 466"/>
                <a:gd name="T32" fmla="*/ 1084 w 2859"/>
                <a:gd name="T33" fmla="*/ 264 h 466"/>
                <a:gd name="T34" fmla="*/ 976 w 2859"/>
                <a:gd name="T35" fmla="*/ 75 h 466"/>
                <a:gd name="T36" fmla="*/ 901 w 2859"/>
                <a:gd name="T37" fmla="*/ 5 h 466"/>
                <a:gd name="T38" fmla="*/ 1275 w 2859"/>
                <a:gd name="T39" fmla="*/ 466 h 466"/>
                <a:gd name="T40" fmla="*/ 1347 w 2859"/>
                <a:gd name="T41" fmla="*/ 242 h 466"/>
                <a:gd name="T42" fmla="*/ 1236 w 2859"/>
                <a:gd name="T43" fmla="*/ 108 h 466"/>
                <a:gd name="T44" fmla="*/ 1312 w 2859"/>
                <a:gd name="T45" fmla="*/ 139 h 466"/>
                <a:gd name="T46" fmla="*/ 1275 w 2859"/>
                <a:gd name="T47" fmla="*/ 0 h 466"/>
                <a:gd name="T48" fmla="*/ 1199 w 2859"/>
                <a:gd name="T49" fmla="*/ 214 h 466"/>
                <a:gd name="T50" fmla="*/ 1312 w 2859"/>
                <a:gd name="T51" fmla="*/ 355 h 466"/>
                <a:gd name="T52" fmla="*/ 1236 w 2859"/>
                <a:gd name="T53" fmla="*/ 330 h 466"/>
                <a:gd name="T54" fmla="*/ 1275 w 2859"/>
                <a:gd name="T55" fmla="*/ 466 h 466"/>
                <a:gd name="T56" fmla="*/ 1679 w 2859"/>
                <a:gd name="T57" fmla="*/ 300 h 466"/>
                <a:gd name="T58" fmla="*/ 1566 w 2859"/>
                <a:gd name="T59" fmla="*/ 395 h 466"/>
                <a:gd name="T60" fmla="*/ 1566 w 2859"/>
                <a:gd name="T61" fmla="*/ 71 h 466"/>
                <a:gd name="T62" fmla="*/ 1679 w 2859"/>
                <a:gd name="T63" fmla="*/ 161 h 466"/>
                <a:gd name="T64" fmla="*/ 1453 w 2859"/>
                <a:gd name="T65" fmla="*/ 114 h 466"/>
                <a:gd name="T66" fmla="*/ 1980 w 2859"/>
                <a:gd name="T67" fmla="*/ 461 h 466"/>
                <a:gd name="T68" fmla="*/ 1905 w 2859"/>
                <a:gd name="T69" fmla="*/ 194 h 466"/>
                <a:gd name="T70" fmla="*/ 1754 w 2859"/>
                <a:gd name="T71" fmla="*/ 5 h 466"/>
                <a:gd name="T72" fmla="*/ 1830 w 2859"/>
                <a:gd name="T73" fmla="*/ 264 h 466"/>
                <a:gd name="T74" fmla="*/ 1980 w 2859"/>
                <a:gd name="T75" fmla="*/ 461 h 466"/>
                <a:gd name="T76" fmla="*/ 2131 w 2859"/>
                <a:gd name="T77" fmla="*/ 355 h 466"/>
                <a:gd name="T78" fmla="*/ 2206 w 2859"/>
                <a:gd name="T79" fmla="*/ 111 h 466"/>
                <a:gd name="T80" fmla="*/ 2281 w 2859"/>
                <a:gd name="T81" fmla="*/ 353 h 466"/>
                <a:gd name="T82" fmla="*/ 2055 w 2859"/>
                <a:gd name="T83" fmla="*/ 114 h 466"/>
                <a:gd name="T84" fmla="*/ 2505 w 2859"/>
                <a:gd name="T85" fmla="*/ 355 h 466"/>
                <a:gd name="T86" fmla="*/ 2429 w 2859"/>
                <a:gd name="T87" fmla="*/ 111 h 466"/>
                <a:gd name="T88" fmla="*/ 2505 w 2859"/>
                <a:gd name="T89" fmla="*/ 355 h 466"/>
                <a:gd name="T90" fmla="*/ 2580 w 2859"/>
                <a:gd name="T91" fmla="*/ 111 h 466"/>
                <a:gd name="T92" fmla="*/ 2354 w 2859"/>
                <a:gd name="T93" fmla="*/ 355 h 466"/>
                <a:gd name="T94" fmla="*/ 2859 w 2859"/>
                <a:gd name="T95" fmla="*/ 391 h 466"/>
                <a:gd name="T96" fmla="*/ 2655 w 2859"/>
                <a:gd name="T97" fmla="*/ 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9" h="466">
                  <a:moveTo>
                    <a:pt x="150" y="461"/>
                  </a:moveTo>
                  <a:cubicBezTo>
                    <a:pt x="150" y="264"/>
                    <a:pt x="150" y="264"/>
                    <a:pt x="150" y="264"/>
                  </a:cubicBezTo>
                  <a:cubicBezTo>
                    <a:pt x="75" y="264"/>
                    <a:pt x="75" y="264"/>
                    <a:pt x="75" y="264"/>
                  </a:cubicBezTo>
                  <a:cubicBezTo>
                    <a:pt x="75" y="461"/>
                    <a:pt x="75" y="461"/>
                    <a:pt x="75" y="461"/>
                  </a:cubicBezTo>
                  <a:cubicBezTo>
                    <a:pt x="0" y="461"/>
                    <a:pt x="0" y="461"/>
                    <a:pt x="0" y="461"/>
                  </a:cubicBezTo>
                  <a:cubicBezTo>
                    <a:pt x="0" y="5"/>
                    <a:pt x="0" y="5"/>
                    <a:pt x="0" y="5"/>
                  </a:cubicBezTo>
                  <a:cubicBezTo>
                    <a:pt x="75" y="5"/>
                    <a:pt x="75" y="5"/>
                    <a:pt x="75" y="5"/>
                  </a:cubicBezTo>
                  <a:cubicBezTo>
                    <a:pt x="75" y="194"/>
                    <a:pt x="75" y="194"/>
                    <a:pt x="75" y="194"/>
                  </a:cubicBezTo>
                  <a:cubicBezTo>
                    <a:pt x="150" y="194"/>
                    <a:pt x="150" y="194"/>
                    <a:pt x="150" y="194"/>
                  </a:cubicBezTo>
                  <a:cubicBezTo>
                    <a:pt x="150" y="5"/>
                    <a:pt x="150" y="5"/>
                    <a:pt x="150" y="5"/>
                  </a:cubicBezTo>
                  <a:cubicBezTo>
                    <a:pt x="226" y="5"/>
                    <a:pt x="226" y="5"/>
                    <a:pt x="226" y="5"/>
                  </a:cubicBezTo>
                  <a:cubicBezTo>
                    <a:pt x="226" y="461"/>
                    <a:pt x="226" y="461"/>
                    <a:pt x="226" y="461"/>
                  </a:cubicBezTo>
                  <a:lnTo>
                    <a:pt x="150" y="461"/>
                  </a:lnTo>
                  <a:close/>
                  <a:moveTo>
                    <a:pt x="452" y="355"/>
                  </a:moveTo>
                  <a:cubicBezTo>
                    <a:pt x="452" y="380"/>
                    <a:pt x="437" y="395"/>
                    <a:pt x="414" y="395"/>
                  </a:cubicBezTo>
                  <a:cubicBezTo>
                    <a:pt x="391" y="395"/>
                    <a:pt x="376" y="380"/>
                    <a:pt x="376" y="355"/>
                  </a:cubicBezTo>
                  <a:cubicBezTo>
                    <a:pt x="376" y="111"/>
                    <a:pt x="376" y="111"/>
                    <a:pt x="376" y="111"/>
                  </a:cubicBezTo>
                  <a:cubicBezTo>
                    <a:pt x="376" y="86"/>
                    <a:pt x="391" y="71"/>
                    <a:pt x="414" y="71"/>
                  </a:cubicBezTo>
                  <a:cubicBezTo>
                    <a:pt x="437" y="71"/>
                    <a:pt x="452" y="86"/>
                    <a:pt x="452" y="111"/>
                  </a:cubicBezTo>
                  <a:lnTo>
                    <a:pt x="452" y="355"/>
                  </a:lnTo>
                  <a:close/>
                  <a:moveTo>
                    <a:pt x="414" y="466"/>
                  </a:moveTo>
                  <a:cubicBezTo>
                    <a:pt x="477" y="466"/>
                    <a:pt x="527" y="428"/>
                    <a:pt x="527" y="353"/>
                  </a:cubicBezTo>
                  <a:cubicBezTo>
                    <a:pt x="527" y="111"/>
                    <a:pt x="527" y="111"/>
                    <a:pt x="527" y="111"/>
                  </a:cubicBezTo>
                  <a:cubicBezTo>
                    <a:pt x="527" y="38"/>
                    <a:pt x="477" y="0"/>
                    <a:pt x="414" y="0"/>
                  </a:cubicBezTo>
                  <a:cubicBezTo>
                    <a:pt x="351" y="0"/>
                    <a:pt x="301" y="38"/>
                    <a:pt x="301" y="114"/>
                  </a:cubicBezTo>
                  <a:cubicBezTo>
                    <a:pt x="301" y="355"/>
                    <a:pt x="301" y="355"/>
                    <a:pt x="301" y="355"/>
                  </a:cubicBezTo>
                  <a:cubicBezTo>
                    <a:pt x="301" y="428"/>
                    <a:pt x="351" y="466"/>
                    <a:pt x="414" y="466"/>
                  </a:cubicBezTo>
                  <a:moveTo>
                    <a:pt x="712" y="466"/>
                  </a:moveTo>
                  <a:cubicBezTo>
                    <a:pt x="775" y="466"/>
                    <a:pt x="825" y="428"/>
                    <a:pt x="825" y="353"/>
                  </a:cubicBezTo>
                  <a:cubicBezTo>
                    <a:pt x="825" y="204"/>
                    <a:pt x="825" y="204"/>
                    <a:pt x="825" y="204"/>
                  </a:cubicBezTo>
                  <a:cubicBezTo>
                    <a:pt x="708" y="204"/>
                    <a:pt x="708" y="204"/>
                    <a:pt x="708" y="204"/>
                  </a:cubicBezTo>
                  <a:cubicBezTo>
                    <a:pt x="708" y="272"/>
                    <a:pt x="708" y="272"/>
                    <a:pt x="708" y="272"/>
                  </a:cubicBezTo>
                  <a:cubicBezTo>
                    <a:pt x="750" y="272"/>
                    <a:pt x="750" y="272"/>
                    <a:pt x="750" y="272"/>
                  </a:cubicBezTo>
                  <a:cubicBezTo>
                    <a:pt x="750" y="355"/>
                    <a:pt x="750" y="355"/>
                    <a:pt x="750" y="355"/>
                  </a:cubicBezTo>
                  <a:cubicBezTo>
                    <a:pt x="750" y="380"/>
                    <a:pt x="736" y="395"/>
                    <a:pt x="712" y="395"/>
                  </a:cubicBezTo>
                  <a:cubicBezTo>
                    <a:pt x="689" y="395"/>
                    <a:pt x="675" y="380"/>
                    <a:pt x="675" y="355"/>
                  </a:cubicBezTo>
                  <a:cubicBezTo>
                    <a:pt x="675" y="111"/>
                    <a:pt x="675" y="111"/>
                    <a:pt x="675" y="111"/>
                  </a:cubicBezTo>
                  <a:cubicBezTo>
                    <a:pt x="675" y="86"/>
                    <a:pt x="689" y="71"/>
                    <a:pt x="712" y="71"/>
                  </a:cubicBezTo>
                  <a:cubicBezTo>
                    <a:pt x="736" y="71"/>
                    <a:pt x="750" y="86"/>
                    <a:pt x="750" y="111"/>
                  </a:cubicBezTo>
                  <a:cubicBezTo>
                    <a:pt x="750" y="144"/>
                    <a:pt x="750" y="144"/>
                    <a:pt x="750" y="144"/>
                  </a:cubicBezTo>
                  <a:cubicBezTo>
                    <a:pt x="825" y="144"/>
                    <a:pt x="825" y="144"/>
                    <a:pt x="825" y="144"/>
                  </a:cubicBezTo>
                  <a:cubicBezTo>
                    <a:pt x="825" y="111"/>
                    <a:pt x="825" y="111"/>
                    <a:pt x="825" y="111"/>
                  </a:cubicBezTo>
                  <a:cubicBezTo>
                    <a:pt x="825" y="38"/>
                    <a:pt x="775" y="0"/>
                    <a:pt x="712" y="0"/>
                  </a:cubicBezTo>
                  <a:cubicBezTo>
                    <a:pt x="650" y="0"/>
                    <a:pt x="599" y="38"/>
                    <a:pt x="599" y="114"/>
                  </a:cubicBezTo>
                  <a:cubicBezTo>
                    <a:pt x="599" y="355"/>
                    <a:pt x="599" y="355"/>
                    <a:pt x="599" y="355"/>
                  </a:cubicBezTo>
                  <a:cubicBezTo>
                    <a:pt x="599" y="428"/>
                    <a:pt x="650" y="466"/>
                    <a:pt x="712" y="466"/>
                  </a:cubicBezTo>
                  <a:moveTo>
                    <a:pt x="1104" y="461"/>
                  </a:moveTo>
                  <a:cubicBezTo>
                    <a:pt x="1104" y="391"/>
                    <a:pt x="1104" y="391"/>
                    <a:pt x="1104" y="391"/>
                  </a:cubicBezTo>
                  <a:cubicBezTo>
                    <a:pt x="976" y="391"/>
                    <a:pt x="976" y="391"/>
                    <a:pt x="976" y="391"/>
                  </a:cubicBezTo>
                  <a:cubicBezTo>
                    <a:pt x="976" y="264"/>
                    <a:pt x="976" y="264"/>
                    <a:pt x="976" y="264"/>
                  </a:cubicBezTo>
                  <a:cubicBezTo>
                    <a:pt x="1084" y="264"/>
                    <a:pt x="1084" y="264"/>
                    <a:pt x="1084" y="264"/>
                  </a:cubicBezTo>
                  <a:cubicBezTo>
                    <a:pt x="1084" y="194"/>
                    <a:pt x="1084" y="194"/>
                    <a:pt x="1084" y="194"/>
                  </a:cubicBezTo>
                  <a:cubicBezTo>
                    <a:pt x="976" y="194"/>
                    <a:pt x="976" y="194"/>
                    <a:pt x="976" y="194"/>
                  </a:cubicBezTo>
                  <a:cubicBezTo>
                    <a:pt x="976" y="75"/>
                    <a:pt x="976" y="75"/>
                    <a:pt x="976" y="75"/>
                  </a:cubicBezTo>
                  <a:cubicBezTo>
                    <a:pt x="1104" y="75"/>
                    <a:pt x="1104" y="75"/>
                    <a:pt x="1104" y="75"/>
                  </a:cubicBezTo>
                  <a:cubicBezTo>
                    <a:pt x="1104" y="5"/>
                    <a:pt x="1104" y="5"/>
                    <a:pt x="1104" y="5"/>
                  </a:cubicBezTo>
                  <a:cubicBezTo>
                    <a:pt x="901" y="5"/>
                    <a:pt x="901" y="5"/>
                    <a:pt x="901" y="5"/>
                  </a:cubicBezTo>
                  <a:cubicBezTo>
                    <a:pt x="901" y="461"/>
                    <a:pt x="901" y="461"/>
                    <a:pt x="901" y="461"/>
                  </a:cubicBezTo>
                  <a:lnTo>
                    <a:pt x="1104" y="461"/>
                  </a:lnTo>
                  <a:close/>
                  <a:moveTo>
                    <a:pt x="1275" y="466"/>
                  </a:moveTo>
                  <a:cubicBezTo>
                    <a:pt x="1337" y="466"/>
                    <a:pt x="1388" y="421"/>
                    <a:pt x="1388" y="361"/>
                  </a:cubicBezTo>
                  <a:cubicBezTo>
                    <a:pt x="1388" y="325"/>
                    <a:pt x="1388" y="325"/>
                    <a:pt x="1388" y="325"/>
                  </a:cubicBezTo>
                  <a:cubicBezTo>
                    <a:pt x="1388" y="289"/>
                    <a:pt x="1375" y="265"/>
                    <a:pt x="1347" y="242"/>
                  </a:cubicBezTo>
                  <a:cubicBezTo>
                    <a:pt x="1257" y="166"/>
                    <a:pt x="1257" y="166"/>
                    <a:pt x="1257" y="166"/>
                  </a:cubicBezTo>
                  <a:cubicBezTo>
                    <a:pt x="1244" y="155"/>
                    <a:pt x="1236" y="144"/>
                    <a:pt x="1236" y="123"/>
                  </a:cubicBezTo>
                  <a:cubicBezTo>
                    <a:pt x="1236" y="108"/>
                    <a:pt x="1236" y="108"/>
                    <a:pt x="1236" y="108"/>
                  </a:cubicBezTo>
                  <a:cubicBezTo>
                    <a:pt x="1236" y="86"/>
                    <a:pt x="1254" y="71"/>
                    <a:pt x="1275" y="71"/>
                  </a:cubicBezTo>
                  <a:cubicBezTo>
                    <a:pt x="1297" y="71"/>
                    <a:pt x="1312" y="86"/>
                    <a:pt x="1312" y="108"/>
                  </a:cubicBezTo>
                  <a:cubicBezTo>
                    <a:pt x="1312" y="139"/>
                    <a:pt x="1312" y="139"/>
                    <a:pt x="1312" y="139"/>
                  </a:cubicBezTo>
                  <a:cubicBezTo>
                    <a:pt x="1388" y="139"/>
                    <a:pt x="1388" y="139"/>
                    <a:pt x="1388" y="139"/>
                  </a:cubicBezTo>
                  <a:cubicBezTo>
                    <a:pt x="1388" y="108"/>
                    <a:pt x="1388" y="108"/>
                    <a:pt x="1388" y="108"/>
                  </a:cubicBezTo>
                  <a:cubicBezTo>
                    <a:pt x="1388" y="43"/>
                    <a:pt x="1343" y="0"/>
                    <a:pt x="1275" y="0"/>
                  </a:cubicBezTo>
                  <a:cubicBezTo>
                    <a:pt x="1206" y="0"/>
                    <a:pt x="1161" y="45"/>
                    <a:pt x="1161" y="108"/>
                  </a:cubicBezTo>
                  <a:cubicBezTo>
                    <a:pt x="1161" y="131"/>
                    <a:pt x="1161" y="131"/>
                    <a:pt x="1161" y="131"/>
                  </a:cubicBezTo>
                  <a:cubicBezTo>
                    <a:pt x="1161" y="172"/>
                    <a:pt x="1184" y="201"/>
                    <a:pt x="1199" y="214"/>
                  </a:cubicBezTo>
                  <a:cubicBezTo>
                    <a:pt x="1289" y="289"/>
                    <a:pt x="1289" y="289"/>
                    <a:pt x="1289" y="289"/>
                  </a:cubicBezTo>
                  <a:cubicBezTo>
                    <a:pt x="1306" y="304"/>
                    <a:pt x="1312" y="317"/>
                    <a:pt x="1312" y="339"/>
                  </a:cubicBezTo>
                  <a:cubicBezTo>
                    <a:pt x="1312" y="355"/>
                    <a:pt x="1312" y="355"/>
                    <a:pt x="1312" y="355"/>
                  </a:cubicBezTo>
                  <a:cubicBezTo>
                    <a:pt x="1312" y="380"/>
                    <a:pt x="1297" y="395"/>
                    <a:pt x="1275" y="395"/>
                  </a:cubicBezTo>
                  <a:cubicBezTo>
                    <a:pt x="1254" y="395"/>
                    <a:pt x="1236" y="383"/>
                    <a:pt x="1236" y="355"/>
                  </a:cubicBezTo>
                  <a:cubicBezTo>
                    <a:pt x="1236" y="330"/>
                    <a:pt x="1236" y="330"/>
                    <a:pt x="1236" y="330"/>
                  </a:cubicBezTo>
                  <a:cubicBezTo>
                    <a:pt x="1161" y="330"/>
                    <a:pt x="1161" y="330"/>
                    <a:pt x="1161" y="330"/>
                  </a:cubicBezTo>
                  <a:cubicBezTo>
                    <a:pt x="1161" y="362"/>
                    <a:pt x="1161" y="362"/>
                    <a:pt x="1161" y="362"/>
                  </a:cubicBezTo>
                  <a:cubicBezTo>
                    <a:pt x="1161" y="423"/>
                    <a:pt x="1211" y="466"/>
                    <a:pt x="1275" y="466"/>
                  </a:cubicBezTo>
                  <a:moveTo>
                    <a:pt x="1566" y="466"/>
                  </a:moveTo>
                  <a:cubicBezTo>
                    <a:pt x="1629" y="466"/>
                    <a:pt x="1679" y="428"/>
                    <a:pt x="1679" y="353"/>
                  </a:cubicBezTo>
                  <a:cubicBezTo>
                    <a:pt x="1679" y="300"/>
                    <a:pt x="1679" y="300"/>
                    <a:pt x="1679" y="300"/>
                  </a:cubicBezTo>
                  <a:cubicBezTo>
                    <a:pt x="1604" y="300"/>
                    <a:pt x="1604" y="300"/>
                    <a:pt x="1604" y="300"/>
                  </a:cubicBezTo>
                  <a:cubicBezTo>
                    <a:pt x="1604" y="355"/>
                    <a:pt x="1604" y="355"/>
                    <a:pt x="1604" y="355"/>
                  </a:cubicBezTo>
                  <a:cubicBezTo>
                    <a:pt x="1604" y="380"/>
                    <a:pt x="1589" y="395"/>
                    <a:pt x="1566" y="395"/>
                  </a:cubicBezTo>
                  <a:cubicBezTo>
                    <a:pt x="1543" y="395"/>
                    <a:pt x="1528" y="380"/>
                    <a:pt x="1528" y="355"/>
                  </a:cubicBezTo>
                  <a:cubicBezTo>
                    <a:pt x="1528" y="111"/>
                    <a:pt x="1528" y="111"/>
                    <a:pt x="1528" y="111"/>
                  </a:cubicBezTo>
                  <a:cubicBezTo>
                    <a:pt x="1528" y="86"/>
                    <a:pt x="1543" y="71"/>
                    <a:pt x="1566" y="71"/>
                  </a:cubicBezTo>
                  <a:cubicBezTo>
                    <a:pt x="1589" y="71"/>
                    <a:pt x="1604" y="86"/>
                    <a:pt x="1604" y="111"/>
                  </a:cubicBezTo>
                  <a:cubicBezTo>
                    <a:pt x="1604" y="161"/>
                    <a:pt x="1604" y="161"/>
                    <a:pt x="1604" y="161"/>
                  </a:cubicBezTo>
                  <a:cubicBezTo>
                    <a:pt x="1679" y="161"/>
                    <a:pt x="1679" y="161"/>
                    <a:pt x="1679" y="161"/>
                  </a:cubicBezTo>
                  <a:cubicBezTo>
                    <a:pt x="1679" y="111"/>
                    <a:pt x="1679" y="111"/>
                    <a:pt x="1679" y="111"/>
                  </a:cubicBezTo>
                  <a:cubicBezTo>
                    <a:pt x="1679" y="38"/>
                    <a:pt x="1629" y="0"/>
                    <a:pt x="1566" y="0"/>
                  </a:cubicBezTo>
                  <a:cubicBezTo>
                    <a:pt x="1503" y="0"/>
                    <a:pt x="1453" y="38"/>
                    <a:pt x="1453" y="114"/>
                  </a:cubicBezTo>
                  <a:cubicBezTo>
                    <a:pt x="1453" y="355"/>
                    <a:pt x="1453" y="355"/>
                    <a:pt x="1453" y="355"/>
                  </a:cubicBezTo>
                  <a:cubicBezTo>
                    <a:pt x="1453" y="428"/>
                    <a:pt x="1503" y="466"/>
                    <a:pt x="1566" y="466"/>
                  </a:cubicBezTo>
                  <a:moveTo>
                    <a:pt x="1980" y="461"/>
                  </a:moveTo>
                  <a:cubicBezTo>
                    <a:pt x="1980" y="5"/>
                    <a:pt x="1980" y="5"/>
                    <a:pt x="1980" y="5"/>
                  </a:cubicBezTo>
                  <a:cubicBezTo>
                    <a:pt x="1905" y="5"/>
                    <a:pt x="1905" y="5"/>
                    <a:pt x="1905" y="5"/>
                  </a:cubicBezTo>
                  <a:cubicBezTo>
                    <a:pt x="1905" y="194"/>
                    <a:pt x="1905" y="194"/>
                    <a:pt x="1905" y="194"/>
                  </a:cubicBezTo>
                  <a:cubicBezTo>
                    <a:pt x="1830" y="194"/>
                    <a:pt x="1830" y="194"/>
                    <a:pt x="1830" y="194"/>
                  </a:cubicBezTo>
                  <a:cubicBezTo>
                    <a:pt x="1830" y="5"/>
                    <a:pt x="1830" y="5"/>
                    <a:pt x="1830" y="5"/>
                  </a:cubicBezTo>
                  <a:cubicBezTo>
                    <a:pt x="1754" y="5"/>
                    <a:pt x="1754" y="5"/>
                    <a:pt x="1754" y="5"/>
                  </a:cubicBezTo>
                  <a:cubicBezTo>
                    <a:pt x="1754" y="461"/>
                    <a:pt x="1754" y="461"/>
                    <a:pt x="1754" y="461"/>
                  </a:cubicBezTo>
                  <a:cubicBezTo>
                    <a:pt x="1830" y="461"/>
                    <a:pt x="1830" y="461"/>
                    <a:pt x="1830" y="461"/>
                  </a:cubicBezTo>
                  <a:cubicBezTo>
                    <a:pt x="1830" y="264"/>
                    <a:pt x="1830" y="264"/>
                    <a:pt x="1830" y="264"/>
                  </a:cubicBezTo>
                  <a:cubicBezTo>
                    <a:pt x="1905" y="264"/>
                    <a:pt x="1905" y="264"/>
                    <a:pt x="1905" y="264"/>
                  </a:cubicBezTo>
                  <a:cubicBezTo>
                    <a:pt x="1905" y="461"/>
                    <a:pt x="1905" y="461"/>
                    <a:pt x="1905" y="461"/>
                  </a:cubicBezTo>
                  <a:lnTo>
                    <a:pt x="1980" y="461"/>
                  </a:lnTo>
                  <a:close/>
                  <a:moveTo>
                    <a:pt x="2206" y="355"/>
                  </a:moveTo>
                  <a:cubicBezTo>
                    <a:pt x="2206" y="380"/>
                    <a:pt x="2192" y="395"/>
                    <a:pt x="2168" y="395"/>
                  </a:cubicBezTo>
                  <a:cubicBezTo>
                    <a:pt x="2145" y="395"/>
                    <a:pt x="2131" y="380"/>
                    <a:pt x="2131" y="355"/>
                  </a:cubicBezTo>
                  <a:cubicBezTo>
                    <a:pt x="2131" y="111"/>
                    <a:pt x="2131" y="111"/>
                    <a:pt x="2131" y="111"/>
                  </a:cubicBezTo>
                  <a:cubicBezTo>
                    <a:pt x="2131" y="86"/>
                    <a:pt x="2145" y="71"/>
                    <a:pt x="2168" y="71"/>
                  </a:cubicBezTo>
                  <a:cubicBezTo>
                    <a:pt x="2192" y="71"/>
                    <a:pt x="2206" y="86"/>
                    <a:pt x="2206" y="111"/>
                  </a:cubicBezTo>
                  <a:lnTo>
                    <a:pt x="2206" y="355"/>
                  </a:lnTo>
                  <a:close/>
                  <a:moveTo>
                    <a:pt x="2168" y="466"/>
                  </a:moveTo>
                  <a:cubicBezTo>
                    <a:pt x="2231" y="466"/>
                    <a:pt x="2281" y="428"/>
                    <a:pt x="2281" y="353"/>
                  </a:cubicBezTo>
                  <a:cubicBezTo>
                    <a:pt x="2281" y="111"/>
                    <a:pt x="2281" y="111"/>
                    <a:pt x="2281" y="111"/>
                  </a:cubicBezTo>
                  <a:cubicBezTo>
                    <a:pt x="2281" y="38"/>
                    <a:pt x="2231" y="0"/>
                    <a:pt x="2168" y="0"/>
                  </a:cubicBezTo>
                  <a:cubicBezTo>
                    <a:pt x="2106" y="0"/>
                    <a:pt x="2055" y="38"/>
                    <a:pt x="2055" y="114"/>
                  </a:cubicBezTo>
                  <a:cubicBezTo>
                    <a:pt x="2055" y="355"/>
                    <a:pt x="2055" y="355"/>
                    <a:pt x="2055" y="355"/>
                  </a:cubicBezTo>
                  <a:cubicBezTo>
                    <a:pt x="2055" y="428"/>
                    <a:pt x="2106" y="466"/>
                    <a:pt x="2168" y="466"/>
                  </a:cubicBezTo>
                  <a:moveTo>
                    <a:pt x="2505" y="355"/>
                  </a:moveTo>
                  <a:cubicBezTo>
                    <a:pt x="2505" y="380"/>
                    <a:pt x="2490" y="395"/>
                    <a:pt x="2467" y="395"/>
                  </a:cubicBezTo>
                  <a:cubicBezTo>
                    <a:pt x="2444" y="395"/>
                    <a:pt x="2429" y="380"/>
                    <a:pt x="2429" y="355"/>
                  </a:cubicBezTo>
                  <a:cubicBezTo>
                    <a:pt x="2429" y="111"/>
                    <a:pt x="2429" y="111"/>
                    <a:pt x="2429" y="111"/>
                  </a:cubicBezTo>
                  <a:cubicBezTo>
                    <a:pt x="2429" y="86"/>
                    <a:pt x="2444" y="71"/>
                    <a:pt x="2467" y="71"/>
                  </a:cubicBezTo>
                  <a:cubicBezTo>
                    <a:pt x="2490" y="71"/>
                    <a:pt x="2505" y="86"/>
                    <a:pt x="2505" y="111"/>
                  </a:cubicBezTo>
                  <a:lnTo>
                    <a:pt x="2505" y="355"/>
                  </a:lnTo>
                  <a:close/>
                  <a:moveTo>
                    <a:pt x="2467" y="466"/>
                  </a:moveTo>
                  <a:cubicBezTo>
                    <a:pt x="2530" y="466"/>
                    <a:pt x="2580" y="428"/>
                    <a:pt x="2580" y="353"/>
                  </a:cubicBezTo>
                  <a:cubicBezTo>
                    <a:pt x="2580" y="111"/>
                    <a:pt x="2580" y="111"/>
                    <a:pt x="2580" y="111"/>
                  </a:cubicBezTo>
                  <a:cubicBezTo>
                    <a:pt x="2580" y="38"/>
                    <a:pt x="2530" y="0"/>
                    <a:pt x="2467" y="0"/>
                  </a:cubicBezTo>
                  <a:cubicBezTo>
                    <a:pt x="2404" y="0"/>
                    <a:pt x="2354" y="38"/>
                    <a:pt x="2354" y="114"/>
                  </a:cubicBezTo>
                  <a:cubicBezTo>
                    <a:pt x="2354" y="355"/>
                    <a:pt x="2354" y="355"/>
                    <a:pt x="2354" y="355"/>
                  </a:cubicBezTo>
                  <a:cubicBezTo>
                    <a:pt x="2354" y="428"/>
                    <a:pt x="2404" y="466"/>
                    <a:pt x="2467" y="466"/>
                  </a:cubicBezTo>
                  <a:moveTo>
                    <a:pt x="2859" y="461"/>
                  </a:moveTo>
                  <a:cubicBezTo>
                    <a:pt x="2859" y="391"/>
                    <a:pt x="2859" y="391"/>
                    <a:pt x="2859" y="391"/>
                  </a:cubicBezTo>
                  <a:cubicBezTo>
                    <a:pt x="2731" y="391"/>
                    <a:pt x="2731" y="391"/>
                    <a:pt x="2731" y="391"/>
                  </a:cubicBezTo>
                  <a:cubicBezTo>
                    <a:pt x="2731" y="5"/>
                    <a:pt x="2731" y="5"/>
                    <a:pt x="2731" y="5"/>
                  </a:cubicBezTo>
                  <a:cubicBezTo>
                    <a:pt x="2655" y="5"/>
                    <a:pt x="2655" y="5"/>
                    <a:pt x="2655" y="5"/>
                  </a:cubicBezTo>
                  <a:cubicBezTo>
                    <a:pt x="2655" y="461"/>
                    <a:pt x="2655" y="461"/>
                    <a:pt x="2655" y="461"/>
                  </a:cubicBezTo>
                  <a:lnTo>
                    <a:pt x="2859" y="4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noSelect="1"/>
            </p:cNvSpPr>
            <p:nvPr/>
          </p:nvSpPr>
          <p:spPr bwMode="auto">
            <a:xfrm>
              <a:off x="6853" y="1072"/>
              <a:ext cx="390" cy="94"/>
            </a:xfrm>
            <a:custGeom>
              <a:avLst/>
              <a:gdLst>
                <a:gd name="T0" fmla="*/ 0 w 1955"/>
                <a:gd name="T1" fmla="*/ 355 h 466"/>
                <a:gd name="T2" fmla="*/ 75 w 1955"/>
                <a:gd name="T3" fmla="*/ 5 h 466"/>
                <a:gd name="T4" fmla="*/ 112 w 1955"/>
                <a:gd name="T5" fmla="*/ 395 h 466"/>
                <a:gd name="T6" fmla="*/ 150 w 1955"/>
                <a:gd name="T7" fmla="*/ 5 h 466"/>
                <a:gd name="T8" fmla="*/ 226 w 1955"/>
                <a:gd name="T9" fmla="*/ 352 h 466"/>
                <a:gd name="T10" fmla="*/ 518 w 1955"/>
                <a:gd name="T11" fmla="*/ 72 h 466"/>
                <a:gd name="T12" fmla="*/ 271 w 1955"/>
                <a:gd name="T13" fmla="*/ 5 h 466"/>
                <a:gd name="T14" fmla="*/ 356 w 1955"/>
                <a:gd name="T15" fmla="*/ 72 h 466"/>
                <a:gd name="T16" fmla="*/ 432 w 1955"/>
                <a:gd name="T17" fmla="*/ 461 h 466"/>
                <a:gd name="T18" fmla="*/ 518 w 1955"/>
                <a:gd name="T19" fmla="*/ 72 h 466"/>
                <a:gd name="T20" fmla="*/ 671 w 1955"/>
                <a:gd name="T21" fmla="*/ 199 h 466"/>
                <a:gd name="T22" fmla="*/ 636 w 1955"/>
                <a:gd name="T23" fmla="*/ 75 h 466"/>
                <a:gd name="T24" fmla="*/ 712 w 1955"/>
                <a:gd name="T25" fmla="*/ 125 h 466"/>
                <a:gd name="T26" fmla="*/ 787 w 1955"/>
                <a:gd name="T27" fmla="*/ 461 h 466"/>
                <a:gd name="T28" fmla="*/ 749 w 1955"/>
                <a:gd name="T29" fmla="*/ 233 h 466"/>
                <a:gd name="T30" fmla="*/ 787 w 1955"/>
                <a:gd name="T31" fmla="*/ 121 h 466"/>
                <a:gd name="T32" fmla="*/ 561 w 1955"/>
                <a:gd name="T33" fmla="*/ 5 h 466"/>
                <a:gd name="T34" fmla="*/ 636 w 1955"/>
                <a:gd name="T35" fmla="*/ 461 h 466"/>
                <a:gd name="T36" fmla="*/ 671 w 1955"/>
                <a:gd name="T37" fmla="*/ 269 h 466"/>
                <a:gd name="T38" fmla="*/ 712 w 1955"/>
                <a:gd name="T39" fmla="*/ 461 h 466"/>
                <a:gd name="T40" fmla="*/ 1066 w 1955"/>
                <a:gd name="T41" fmla="*/ 461 h 466"/>
                <a:gd name="T42" fmla="*/ 938 w 1955"/>
                <a:gd name="T43" fmla="*/ 391 h 466"/>
                <a:gd name="T44" fmla="*/ 1046 w 1955"/>
                <a:gd name="T45" fmla="*/ 264 h 466"/>
                <a:gd name="T46" fmla="*/ 938 w 1955"/>
                <a:gd name="T47" fmla="*/ 194 h 466"/>
                <a:gd name="T48" fmla="*/ 1066 w 1955"/>
                <a:gd name="T49" fmla="*/ 75 h 466"/>
                <a:gd name="T50" fmla="*/ 862 w 1955"/>
                <a:gd name="T51" fmla="*/ 5 h 466"/>
                <a:gd name="T52" fmla="*/ 1066 w 1955"/>
                <a:gd name="T53" fmla="*/ 461 h 466"/>
                <a:gd name="T54" fmla="*/ 1362 w 1955"/>
                <a:gd name="T55" fmla="*/ 352 h 466"/>
                <a:gd name="T56" fmla="*/ 1286 w 1955"/>
                <a:gd name="T57" fmla="*/ 300 h 466"/>
                <a:gd name="T58" fmla="*/ 1249 w 1955"/>
                <a:gd name="T59" fmla="*/ 395 h 466"/>
                <a:gd name="T60" fmla="*/ 1211 w 1955"/>
                <a:gd name="T61" fmla="*/ 111 h 466"/>
                <a:gd name="T62" fmla="*/ 1286 w 1955"/>
                <a:gd name="T63" fmla="*/ 111 h 466"/>
                <a:gd name="T64" fmla="*/ 1362 w 1955"/>
                <a:gd name="T65" fmla="*/ 161 h 466"/>
                <a:gd name="T66" fmla="*/ 1249 w 1955"/>
                <a:gd name="T67" fmla="*/ 0 h 466"/>
                <a:gd name="T68" fmla="*/ 1136 w 1955"/>
                <a:gd name="T69" fmla="*/ 355 h 466"/>
                <a:gd name="T70" fmla="*/ 1663 w 1955"/>
                <a:gd name="T71" fmla="*/ 461 h 466"/>
                <a:gd name="T72" fmla="*/ 1588 w 1955"/>
                <a:gd name="T73" fmla="*/ 5 h 466"/>
                <a:gd name="T74" fmla="*/ 1512 w 1955"/>
                <a:gd name="T75" fmla="*/ 194 h 466"/>
                <a:gd name="T76" fmla="*/ 1437 w 1955"/>
                <a:gd name="T77" fmla="*/ 5 h 466"/>
                <a:gd name="T78" fmla="*/ 1512 w 1955"/>
                <a:gd name="T79" fmla="*/ 461 h 466"/>
                <a:gd name="T80" fmla="*/ 1588 w 1955"/>
                <a:gd name="T81" fmla="*/ 264 h 466"/>
                <a:gd name="T82" fmla="*/ 1663 w 1955"/>
                <a:gd name="T83" fmla="*/ 461 h 466"/>
                <a:gd name="T84" fmla="*/ 1955 w 1955"/>
                <a:gd name="T85" fmla="*/ 5 h 466"/>
                <a:gd name="T86" fmla="*/ 1708 w 1955"/>
                <a:gd name="T87" fmla="*/ 72 h 466"/>
                <a:gd name="T88" fmla="*/ 1794 w 1955"/>
                <a:gd name="T89" fmla="*/ 461 h 466"/>
                <a:gd name="T90" fmla="*/ 1869 w 1955"/>
                <a:gd name="T91" fmla="*/ 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5" h="466">
                  <a:moveTo>
                    <a:pt x="112" y="466"/>
                  </a:moveTo>
                  <a:cubicBezTo>
                    <a:pt x="50" y="466"/>
                    <a:pt x="0" y="428"/>
                    <a:pt x="0" y="355"/>
                  </a:cubicBezTo>
                  <a:cubicBezTo>
                    <a:pt x="0" y="5"/>
                    <a:pt x="0" y="5"/>
                    <a:pt x="0" y="5"/>
                  </a:cubicBezTo>
                  <a:cubicBezTo>
                    <a:pt x="75" y="5"/>
                    <a:pt x="75" y="5"/>
                    <a:pt x="75" y="5"/>
                  </a:cubicBezTo>
                  <a:cubicBezTo>
                    <a:pt x="75" y="355"/>
                    <a:pt x="75" y="355"/>
                    <a:pt x="75" y="355"/>
                  </a:cubicBezTo>
                  <a:cubicBezTo>
                    <a:pt x="75" y="380"/>
                    <a:pt x="89" y="395"/>
                    <a:pt x="112" y="395"/>
                  </a:cubicBezTo>
                  <a:cubicBezTo>
                    <a:pt x="135" y="395"/>
                    <a:pt x="150" y="380"/>
                    <a:pt x="150" y="355"/>
                  </a:cubicBezTo>
                  <a:cubicBezTo>
                    <a:pt x="150" y="5"/>
                    <a:pt x="150" y="5"/>
                    <a:pt x="150" y="5"/>
                  </a:cubicBezTo>
                  <a:cubicBezTo>
                    <a:pt x="226" y="5"/>
                    <a:pt x="226" y="5"/>
                    <a:pt x="226" y="5"/>
                  </a:cubicBezTo>
                  <a:cubicBezTo>
                    <a:pt x="226" y="352"/>
                    <a:pt x="226" y="352"/>
                    <a:pt x="226" y="352"/>
                  </a:cubicBezTo>
                  <a:cubicBezTo>
                    <a:pt x="226" y="428"/>
                    <a:pt x="175" y="466"/>
                    <a:pt x="112" y="466"/>
                  </a:cubicBezTo>
                  <a:moveTo>
                    <a:pt x="518" y="72"/>
                  </a:moveTo>
                  <a:cubicBezTo>
                    <a:pt x="518" y="5"/>
                    <a:pt x="518" y="5"/>
                    <a:pt x="518" y="5"/>
                  </a:cubicBezTo>
                  <a:cubicBezTo>
                    <a:pt x="271" y="5"/>
                    <a:pt x="271" y="5"/>
                    <a:pt x="271" y="5"/>
                  </a:cubicBezTo>
                  <a:cubicBezTo>
                    <a:pt x="271" y="72"/>
                    <a:pt x="271" y="72"/>
                    <a:pt x="271" y="72"/>
                  </a:cubicBezTo>
                  <a:cubicBezTo>
                    <a:pt x="356" y="72"/>
                    <a:pt x="356" y="72"/>
                    <a:pt x="356" y="72"/>
                  </a:cubicBezTo>
                  <a:cubicBezTo>
                    <a:pt x="356" y="461"/>
                    <a:pt x="356" y="461"/>
                    <a:pt x="356" y="461"/>
                  </a:cubicBezTo>
                  <a:cubicBezTo>
                    <a:pt x="432" y="461"/>
                    <a:pt x="432" y="461"/>
                    <a:pt x="432" y="461"/>
                  </a:cubicBezTo>
                  <a:cubicBezTo>
                    <a:pt x="432" y="72"/>
                    <a:pt x="432" y="72"/>
                    <a:pt x="432" y="72"/>
                  </a:cubicBezTo>
                  <a:lnTo>
                    <a:pt x="518" y="72"/>
                  </a:lnTo>
                  <a:close/>
                  <a:moveTo>
                    <a:pt x="712" y="148"/>
                  </a:moveTo>
                  <a:cubicBezTo>
                    <a:pt x="712" y="181"/>
                    <a:pt x="704" y="199"/>
                    <a:pt x="671" y="199"/>
                  </a:cubicBezTo>
                  <a:cubicBezTo>
                    <a:pt x="636" y="199"/>
                    <a:pt x="636" y="199"/>
                    <a:pt x="636" y="199"/>
                  </a:cubicBezTo>
                  <a:cubicBezTo>
                    <a:pt x="636" y="75"/>
                    <a:pt x="636" y="75"/>
                    <a:pt x="636" y="75"/>
                  </a:cubicBezTo>
                  <a:cubicBezTo>
                    <a:pt x="671" y="75"/>
                    <a:pt x="671" y="75"/>
                    <a:pt x="671" y="75"/>
                  </a:cubicBezTo>
                  <a:cubicBezTo>
                    <a:pt x="704" y="75"/>
                    <a:pt x="712" y="93"/>
                    <a:pt x="712" y="125"/>
                  </a:cubicBezTo>
                  <a:lnTo>
                    <a:pt x="712" y="148"/>
                  </a:lnTo>
                  <a:close/>
                  <a:moveTo>
                    <a:pt x="787" y="461"/>
                  </a:moveTo>
                  <a:cubicBezTo>
                    <a:pt x="787" y="314"/>
                    <a:pt x="787" y="314"/>
                    <a:pt x="787" y="314"/>
                  </a:cubicBezTo>
                  <a:cubicBezTo>
                    <a:pt x="787" y="272"/>
                    <a:pt x="775" y="247"/>
                    <a:pt x="749" y="233"/>
                  </a:cubicBezTo>
                  <a:cubicBezTo>
                    <a:pt x="775" y="219"/>
                    <a:pt x="787" y="193"/>
                    <a:pt x="787" y="153"/>
                  </a:cubicBezTo>
                  <a:cubicBezTo>
                    <a:pt x="787" y="121"/>
                    <a:pt x="787" y="121"/>
                    <a:pt x="787" y="121"/>
                  </a:cubicBezTo>
                  <a:cubicBezTo>
                    <a:pt x="787" y="47"/>
                    <a:pt x="749" y="5"/>
                    <a:pt x="676" y="5"/>
                  </a:cubicBezTo>
                  <a:cubicBezTo>
                    <a:pt x="561" y="5"/>
                    <a:pt x="561" y="5"/>
                    <a:pt x="561" y="5"/>
                  </a:cubicBezTo>
                  <a:cubicBezTo>
                    <a:pt x="561" y="461"/>
                    <a:pt x="561" y="461"/>
                    <a:pt x="561" y="461"/>
                  </a:cubicBezTo>
                  <a:cubicBezTo>
                    <a:pt x="636" y="461"/>
                    <a:pt x="636" y="461"/>
                    <a:pt x="636" y="461"/>
                  </a:cubicBezTo>
                  <a:cubicBezTo>
                    <a:pt x="636" y="269"/>
                    <a:pt x="636" y="269"/>
                    <a:pt x="636" y="269"/>
                  </a:cubicBezTo>
                  <a:cubicBezTo>
                    <a:pt x="671" y="269"/>
                    <a:pt x="671" y="269"/>
                    <a:pt x="671" y="269"/>
                  </a:cubicBezTo>
                  <a:cubicBezTo>
                    <a:pt x="704" y="269"/>
                    <a:pt x="712" y="286"/>
                    <a:pt x="712" y="319"/>
                  </a:cubicBezTo>
                  <a:cubicBezTo>
                    <a:pt x="712" y="461"/>
                    <a:pt x="712" y="461"/>
                    <a:pt x="712" y="461"/>
                  </a:cubicBezTo>
                  <a:lnTo>
                    <a:pt x="787" y="461"/>
                  </a:lnTo>
                  <a:close/>
                  <a:moveTo>
                    <a:pt x="1066" y="461"/>
                  </a:moveTo>
                  <a:cubicBezTo>
                    <a:pt x="1066" y="391"/>
                    <a:pt x="1066" y="391"/>
                    <a:pt x="1066" y="391"/>
                  </a:cubicBezTo>
                  <a:cubicBezTo>
                    <a:pt x="938" y="391"/>
                    <a:pt x="938" y="391"/>
                    <a:pt x="938" y="391"/>
                  </a:cubicBezTo>
                  <a:cubicBezTo>
                    <a:pt x="938" y="264"/>
                    <a:pt x="938" y="264"/>
                    <a:pt x="938" y="264"/>
                  </a:cubicBezTo>
                  <a:cubicBezTo>
                    <a:pt x="1046" y="264"/>
                    <a:pt x="1046" y="264"/>
                    <a:pt x="1046" y="264"/>
                  </a:cubicBezTo>
                  <a:cubicBezTo>
                    <a:pt x="1046" y="194"/>
                    <a:pt x="1046" y="194"/>
                    <a:pt x="1046" y="194"/>
                  </a:cubicBezTo>
                  <a:cubicBezTo>
                    <a:pt x="938" y="194"/>
                    <a:pt x="938" y="194"/>
                    <a:pt x="938" y="194"/>
                  </a:cubicBezTo>
                  <a:cubicBezTo>
                    <a:pt x="938" y="75"/>
                    <a:pt x="938" y="75"/>
                    <a:pt x="938" y="75"/>
                  </a:cubicBezTo>
                  <a:cubicBezTo>
                    <a:pt x="1066" y="75"/>
                    <a:pt x="1066" y="75"/>
                    <a:pt x="1066" y="75"/>
                  </a:cubicBezTo>
                  <a:cubicBezTo>
                    <a:pt x="1066" y="5"/>
                    <a:pt x="1066" y="5"/>
                    <a:pt x="1066" y="5"/>
                  </a:cubicBezTo>
                  <a:cubicBezTo>
                    <a:pt x="862" y="5"/>
                    <a:pt x="862" y="5"/>
                    <a:pt x="862" y="5"/>
                  </a:cubicBezTo>
                  <a:cubicBezTo>
                    <a:pt x="862" y="461"/>
                    <a:pt x="862" y="461"/>
                    <a:pt x="862" y="461"/>
                  </a:cubicBezTo>
                  <a:lnTo>
                    <a:pt x="1066" y="461"/>
                  </a:lnTo>
                  <a:close/>
                  <a:moveTo>
                    <a:pt x="1249" y="466"/>
                  </a:moveTo>
                  <a:cubicBezTo>
                    <a:pt x="1312" y="466"/>
                    <a:pt x="1362" y="428"/>
                    <a:pt x="1362" y="352"/>
                  </a:cubicBezTo>
                  <a:cubicBezTo>
                    <a:pt x="1362" y="300"/>
                    <a:pt x="1362" y="300"/>
                    <a:pt x="1362" y="300"/>
                  </a:cubicBezTo>
                  <a:cubicBezTo>
                    <a:pt x="1286" y="300"/>
                    <a:pt x="1286" y="300"/>
                    <a:pt x="1286" y="300"/>
                  </a:cubicBezTo>
                  <a:cubicBezTo>
                    <a:pt x="1286" y="355"/>
                    <a:pt x="1286" y="355"/>
                    <a:pt x="1286" y="355"/>
                  </a:cubicBezTo>
                  <a:cubicBezTo>
                    <a:pt x="1286" y="380"/>
                    <a:pt x="1272" y="395"/>
                    <a:pt x="1249" y="395"/>
                  </a:cubicBezTo>
                  <a:cubicBezTo>
                    <a:pt x="1226" y="395"/>
                    <a:pt x="1211" y="380"/>
                    <a:pt x="1211" y="355"/>
                  </a:cubicBezTo>
                  <a:cubicBezTo>
                    <a:pt x="1211" y="111"/>
                    <a:pt x="1211" y="111"/>
                    <a:pt x="1211" y="111"/>
                  </a:cubicBezTo>
                  <a:cubicBezTo>
                    <a:pt x="1211" y="86"/>
                    <a:pt x="1226" y="70"/>
                    <a:pt x="1249" y="70"/>
                  </a:cubicBezTo>
                  <a:cubicBezTo>
                    <a:pt x="1272" y="70"/>
                    <a:pt x="1286" y="86"/>
                    <a:pt x="1286" y="111"/>
                  </a:cubicBezTo>
                  <a:cubicBezTo>
                    <a:pt x="1286" y="161"/>
                    <a:pt x="1286" y="161"/>
                    <a:pt x="1286" y="161"/>
                  </a:cubicBezTo>
                  <a:cubicBezTo>
                    <a:pt x="1362" y="161"/>
                    <a:pt x="1362" y="161"/>
                    <a:pt x="1362" y="161"/>
                  </a:cubicBezTo>
                  <a:cubicBezTo>
                    <a:pt x="1362" y="111"/>
                    <a:pt x="1362" y="111"/>
                    <a:pt x="1362" y="111"/>
                  </a:cubicBezTo>
                  <a:cubicBezTo>
                    <a:pt x="1362" y="37"/>
                    <a:pt x="1312" y="0"/>
                    <a:pt x="1249" y="0"/>
                  </a:cubicBezTo>
                  <a:cubicBezTo>
                    <a:pt x="1186" y="0"/>
                    <a:pt x="1136" y="37"/>
                    <a:pt x="1136" y="113"/>
                  </a:cubicBezTo>
                  <a:cubicBezTo>
                    <a:pt x="1136" y="355"/>
                    <a:pt x="1136" y="355"/>
                    <a:pt x="1136" y="355"/>
                  </a:cubicBezTo>
                  <a:cubicBezTo>
                    <a:pt x="1136" y="428"/>
                    <a:pt x="1186" y="466"/>
                    <a:pt x="1249" y="466"/>
                  </a:cubicBezTo>
                  <a:moveTo>
                    <a:pt x="1663" y="461"/>
                  </a:moveTo>
                  <a:cubicBezTo>
                    <a:pt x="1663" y="5"/>
                    <a:pt x="1663" y="5"/>
                    <a:pt x="1663" y="5"/>
                  </a:cubicBezTo>
                  <a:cubicBezTo>
                    <a:pt x="1588" y="5"/>
                    <a:pt x="1588" y="5"/>
                    <a:pt x="1588" y="5"/>
                  </a:cubicBezTo>
                  <a:cubicBezTo>
                    <a:pt x="1588" y="194"/>
                    <a:pt x="1588" y="194"/>
                    <a:pt x="1588" y="194"/>
                  </a:cubicBezTo>
                  <a:cubicBezTo>
                    <a:pt x="1512" y="194"/>
                    <a:pt x="1512" y="194"/>
                    <a:pt x="1512" y="194"/>
                  </a:cubicBezTo>
                  <a:cubicBezTo>
                    <a:pt x="1512" y="5"/>
                    <a:pt x="1512" y="5"/>
                    <a:pt x="1512" y="5"/>
                  </a:cubicBezTo>
                  <a:cubicBezTo>
                    <a:pt x="1437" y="5"/>
                    <a:pt x="1437" y="5"/>
                    <a:pt x="1437" y="5"/>
                  </a:cubicBezTo>
                  <a:cubicBezTo>
                    <a:pt x="1437" y="461"/>
                    <a:pt x="1437" y="461"/>
                    <a:pt x="1437" y="461"/>
                  </a:cubicBezTo>
                  <a:cubicBezTo>
                    <a:pt x="1512" y="461"/>
                    <a:pt x="1512" y="461"/>
                    <a:pt x="1512" y="461"/>
                  </a:cubicBezTo>
                  <a:cubicBezTo>
                    <a:pt x="1512" y="264"/>
                    <a:pt x="1512" y="264"/>
                    <a:pt x="1512" y="264"/>
                  </a:cubicBezTo>
                  <a:cubicBezTo>
                    <a:pt x="1588" y="264"/>
                    <a:pt x="1588" y="264"/>
                    <a:pt x="1588" y="264"/>
                  </a:cubicBezTo>
                  <a:cubicBezTo>
                    <a:pt x="1588" y="461"/>
                    <a:pt x="1588" y="461"/>
                    <a:pt x="1588" y="461"/>
                  </a:cubicBezTo>
                  <a:lnTo>
                    <a:pt x="1663" y="461"/>
                  </a:lnTo>
                  <a:close/>
                  <a:moveTo>
                    <a:pt x="1955" y="72"/>
                  </a:moveTo>
                  <a:cubicBezTo>
                    <a:pt x="1955" y="5"/>
                    <a:pt x="1955" y="5"/>
                    <a:pt x="1955" y="5"/>
                  </a:cubicBezTo>
                  <a:cubicBezTo>
                    <a:pt x="1708" y="5"/>
                    <a:pt x="1708" y="5"/>
                    <a:pt x="1708" y="5"/>
                  </a:cubicBezTo>
                  <a:cubicBezTo>
                    <a:pt x="1708" y="72"/>
                    <a:pt x="1708" y="72"/>
                    <a:pt x="1708" y="72"/>
                  </a:cubicBezTo>
                  <a:cubicBezTo>
                    <a:pt x="1794" y="72"/>
                    <a:pt x="1794" y="72"/>
                    <a:pt x="1794" y="72"/>
                  </a:cubicBezTo>
                  <a:cubicBezTo>
                    <a:pt x="1794" y="461"/>
                    <a:pt x="1794" y="461"/>
                    <a:pt x="1794" y="461"/>
                  </a:cubicBezTo>
                  <a:cubicBezTo>
                    <a:pt x="1869" y="461"/>
                    <a:pt x="1869" y="461"/>
                    <a:pt x="1869" y="461"/>
                  </a:cubicBezTo>
                  <a:cubicBezTo>
                    <a:pt x="1869" y="72"/>
                    <a:pt x="1869" y="72"/>
                    <a:pt x="1869" y="72"/>
                  </a:cubicBezTo>
                  <a:lnTo>
                    <a:pt x="1955" y="72"/>
                  </a:lnTo>
                  <a:close/>
                </a:path>
              </a:pathLst>
            </a:custGeom>
            <a:solidFill>
              <a:srgbClr val="E43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5" name="Group 4"/>
          <p:cNvGrpSpPr>
            <a:grpSpLocks noSelect="1" noChangeAspect="1"/>
          </p:cNvGrpSpPr>
          <p:nvPr/>
        </p:nvGrpSpPr>
        <p:grpSpPr bwMode="auto">
          <a:xfrm>
            <a:off x="1588" y="473075"/>
            <a:ext cx="6094413" cy="771525"/>
            <a:chOff x="1" y="298"/>
            <a:chExt cx="3839" cy="486"/>
          </a:xfrm>
        </p:grpSpPr>
        <p:sp>
          <p:nvSpPr>
            <p:cNvPr id="15" name="Rectangle 5"/>
            <p:cNvSpPr>
              <a:spLocks noSelect="1" noChangeArrowheads="1"/>
            </p:cNvSpPr>
            <p:nvPr/>
          </p:nvSpPr>
          <p:spPr bwMode="auto">
            <a:xfrm>
              <a:off x="1" y="298"/>
              <a:ext cx="3839" cy="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6"/>
            <p:cNvSpPr>
              <a:spLocks noSelect="1" noEditPoints="1"/>
            </p:cNvSpPr>
            <p:nvPr/>
          </p:nvSpPr>
          <p:spPr bwMode="auto">
            <a:xfrm>
              <a:off x="209" y="415"/>
              <a:ext cx="3529" cy="264"/>
            </a:xfrm>
            <a:custGeom>
              <a:avLst/>
              <a:gdLst>
                <a:gd name="T0" fmla="*/ 17216 w 17646"/>
                <a:gd name="T1" fmla="*/ 349 h 1320"/>
                <a:gd name="T2" fmla="*/ 17646 w 17646"/>
                <a:gd name="T3" fmla="*/ 392 h 1320"/>
                <a:gd name="T4" fmla="*/ 17111 w 17646"/>
                <a:gd name="T5" fmla="*/ 605 h 1320"/>
                <a:gd name="T6" fmla="*/ 17216 w 17646"/>
                <a:gd name="T7" fmla="*/ 1006 h 1320"/>
                <a:gd name="T8" fmla="*/ 17646 w 17646"/>
                <a:gd name="T9" fmla="*/ 1020 h 1320"/>
                <a:gd name="T10" fmla="*/ 16774 w 17646"/>
                <a:gd name="T11" fmla="*/ 747 h 1320"/>
                <a:gd name="T12" fmla="*/ 16831 w 17646"/>
                <a:gd name="T13" fmla="*/ 15 h 1320"/>
                <a:gd name="T14" fmla="*/ 16027 w 17646"/>
                <a:gd name="T15" fmla="*/ 15 h 1320"/>
                <a:gd name="T16" fmla="*/ 15269 w 17646"/>
                <a:gd name="T17" fmla="*/ 1106 h 1320"/>
                <a:gd name="T18" fmla="*/ 15384 w 17646"/>
                <a:gd name="T19" fmla="*/ 961 h 1320"/>
                <a:gd name="T20" fmla="*/ 14957 w 17646"/>
                <a:gd name="T21" fmla="*/ 1305 h 1320"/>
                <a:gd name="T22" fmla="*/ 14512 w 17646"/>
                <a:gd name="T23" fmla="*/ 15 h 1320"/>
                <a:gd name="T24" fmla="*/ 14086 w 17646"/>
                <a:gd name="T25" fmla="*/ 15 h 1320"/>
                <a:gd name="T26" fmla="*/ 13951 w 17646"/>
                <a:gd name="T27" fmla="*/ 15 h 1320"/>
                <a:gd name="T28" fmla="*/ 13708 w 17646"/>
                <a:gd name="T29" fmla="*/ 1305 h 1320"/>
                <a:gd name="T30" fmla="*/ 13028 w 17646"/>
                <a:gd name="T31" fmla="*/ 684 h 1320"/>
                <a:gd name="T32" fmla="*/ 12929 w 17646"/>
                <a:gd name="T33" fmla="*/ 306 h 1320"/>
                <a:gd name="T34" fmla="*/ 12501 w 17646"/>
                <a:gd name="T35" fmla="*/ 306 h 1320"/>
                <a:gd name="T36" fmla="*/ 12929 w 17646"/>
                <a:gd name="T37" fmla="*/ 1006 h 1320"/>
                <a:gd name="T38" fmla="*/ 12501 w 17646"/>
                <a:gd name="T39" fmla="*/ 1024 h 1320"/>
                <a:gd name="T40" fmla="*/ 11538 w 17646"/>
                <a:gd name="T41" fmla="*/ 1106 h 1320"/>
                <a:gd name="T42" fmla="*/ 11538 w 17646"/>
                <a:gd name="T43" fmla="*/ 213 h 1320"/>
                <a:gd name="T44" fmla="*/ 11900 w 17646"/>
                <a:gd name="T45" fmla="*/ 1305 h 1320"/>
                <a:gd name="T46" fmla="*/ 10887 w 17646"/>
                <a:gd name="T47" fmla="*/ 770 h 1320"/>
                <a:gd name="T48" fmla="*/ 10780 w 17646"/>
                <a:gd name="T49" fmla="*/ 200 h 1320"/>
                <a:gd name="T50" fmla="*/ 10780 w 17646"/>
                <a:gd name="T51" fmla="*/ 0 h 1320"/>
                <a:gd name="T52" fmla="*/ 10240 w 17646"/>
                <a:gd name="T53" fmla="*/ 1305 h 1320"/>
                <a:gd name="T54" fmla="*/ 9597 w 17646"/>
                <a:gd name="T55" fmla="*/ 961 h 1320"/>
                <a:gd name="T56" fmla="*/ 9597 w 17646"/>
                <a:gd name="T57" fmla="*/ 355 h 1320"/>
                <a:gd name="T58" fmla="*/ 9171 w 17646"/>
                <a:gd name="T59" fmla="*/ 15 h 1320"/>
                <a:gd name="T60" fmla="*/ 8941 w 17646"/>
                <a:gd name="T61" fmla="*/ 15 h 1320"/>
                <a:gd name="T62" fmla="*/ 8243 w 17646"/>
                <a:gd name="T63" fmla="*/ 1305 h 1320"/>
                <a:gd name="T64" fmla="*/ 8012 w 17646"/>
                <a:gd name="T65" fmla="*/ 998 h 1320"/>
                <a:gd name="T66" fmla="*/ 7585 w 17646"/>
                <a:gd name="T67" fmla="*/ 1006 h 1320"/>
                <a:gd name="T68" fmla="*/ 8012 w 17646"/>
                <a:gd name="T69" fmla="*/ 998 h 1320"/>
                <a:gd name="T70" fmla="*/ 6729 w 17646"/>
                <a:gd name="T71" fmla="*/ 15 h 1320"/>
                <a:gd name="T72" fmla="*/ 6755 w 17646"/>
                <a:gd name="T73" fmla="*/ 762 h 1320"/>
                <a:gd name="T74" fmla="*/ 6942 w 17646"/>
                <a:gd name="T75" fmla="*/ 592 h 1320"/>
                <a:gd name="T76" fmla="*/ 5959 w 17646"/>
                <a:gd name="T77" fmla="*/ 770 h 1320"/>
                <a:gd name="T78" fmla="*/ 5865 w 17646"/>
                <a:gd name="T79" fmla="*/ 314 h 1320"/>
                <a:gd name="T80" fmla="*/ 6292 w 17646"/>
                <a:gd name="T81" fmla="*/ 314 h 1320"/>
                <a:gd name="T82" fmla="*/ 6292 w 17646"/>
                <a:gd name="T83" fmla="*/ 998 h 1320"/>
                <a:gd name="T84" fmla="*/ 5387 w 17646"/>
                <a:gd name="T85" fmla="*/ 747 h 1320"/>
                <a:gd name="T86" fmla="*/ 5443 w 17646"/>
                <a:gd name="T87" fmla="*/ 15 h 1320"/>
                <a:gd name="T88" fmla="*/ 4650 w 17646"/>
                <a:gd name="T89" fmla="*/ 1106 h 1320"/>
                <a:gd name="T90" fmla="*/ 4287 w 17646"/>
                <a:gd name="T91" fmla="*/ 549 h 1320"/>
                <a:gd name="T92" fmla="*/ 4074 w 17646"/>
                <a:gd name="T93" fmla="*/ 1305 h 1320"/>
                <a:gd name="T94" fmla="*/ 3547 w 17646"/>
                <a:gd name="T95" fmla="*/ 15 h 1320"/>
                <a:gd name="T96" fmla="*/ 2833 w 17646"/>
                <a:gd name="T97" fmla="*/ 564 h 1320"/>
                <a:gd name="T98" fmla="*/ 2947 w 17646"/>
                <a:gd name="T99" fmla="*/ 420 h 1320"/>
                <a:gd name="T100" fmla="*/ 2521 w 17646"/>
                <a:gd name="T101" fmla="*/ 1305 h 1320"/>
                <a:gd name="T102" fmla="*/ 2083 w 17646"/>
                <a:gd name="T103" fmla="*/ 420 h 1320"/>
                <a:gd name="T104" fmla="*/ 2083 w 17646"/>
                <a:gd name="T105" fmla="*/ 355 h 1320"/>
                <a:gd name="T106" fmla="*/ 2296 w 17646"/>
                <a:gd name="T107" fmla="*/ 433 h 1320"/>
                <a:gd name="T108" fmla="*/ 1870 w 17646"/>
                <a:gd name="T109" fmla="*/ 1305 h 1320"/>
                <a:gd name="T110" fmla="*/ 2296 w 17646"/>
                <a:gd name="T111" fmla="*/ 1305 h 1320"/>
                <a:gd name="T112" fmla="*/ 1384 w 17646"/>
                <a:gd name="T113" fmla="*/ 747 h 1320"/>
                <a:gd name="T114" fmla="*/ 1440 w 17646"/>
                <a:gd name="T115" fmla="*/ 15 h 1320"/>
                <a:gd name="T116" fmla="*/ 640 w 17646"/>
                <a:gd name="T117" fmla="*/ 15 h 1320"/>
                <a:gd name="T118" fmla="*/ 213 w 17646"/>
                <a:gd name="T119" fmla="*/ 15 h 1320"/>
                <a:gd name="T120" fmla="*/ 442 w 17646"/>
                <a:gd name="T121" fmla="*/ 1305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46" h="1320">
                  <a:moveTo>
                    <a:pt x="17646" y="1020"/>
                  </a:moveTo>
                  <a:cubicBezTo>
                    <a:pt x="17646" y="920"/>
                    <a:pt x="17646" y="920"/>
                    <a:pt x="17646" y="920"/>
                  </a:cubicBezTo>
                  <a:cubicBezTo>
                    <a:pt x="17646" y="817"/>
                    <a:pt x="17608" y="749"/>
                    <a:pt x="17530" y="684"/>
                  </a:cubicBezTo>
                  <a:cubicBezTo>
                    <a:pt x="17276" y="471"/>
                    <a:pt x="17276" y="471"/>
                    <a:pt x="17276" y="471"/>
                  </a:cubicBezTo>
                  <a:cubicBezTo>
                    <a:pt x="17238" y="439"/>
                    <a:pt x="17216" y="407"/>
                    <a:pt x="17216" y="349"/>
                  </a:cubicBezTo>
                  <a:cubicBezTo>
                    <a:pt x="17216" y="306"/>
                    <a:pt x="17216" y="306"/>
                    <a:pt x="17216" y="306"/>
                  </a:cubicBezTo>
                  <a:cubicBezTo>
                    <a:pt x="17216" y="243"/>
                    <a:pt x="17266" y="200"/>
                    <a:pt x="17324" y="200"/>
                  </a:cubicBezTo>
                  <a:cubicBezTo>
                    <a:pt x="17388" y="200"/>
                    <a:pt x="17431" y="243"/>
                    <a:pt x="17431" y="306"/>
                  </a:cubicBezTo>
                  <a:cubicBezTo>
                    <a:pt x="17431" y="392"/>
                    <a:pt x="17431" y="392"/>
                    <a:pt x="17431" y="392"/>
                  </a:cubicBezTo>
                  <a:cubicBezTo>
                    <a:pt x="17646" y="392"/>
                    <a:pt x="17646" y="392"/>
                    <a:pt x="17646" y="392"/>
                  </a:cubicBezTo>
                  <a:cubicBezTo>
                    <a:pt x="17646" y="306"/>
                    <a:pt x="17646" y="306"/>
                    <a:pt x="17646" y="306"/>
                  </a:cubicBezTo>
                  <a:cubicBezTo>
                    <a:pt x="17646" y="121"/>
                    <a:pt x="17517" y="0"/>
                    <a:pt x="17324" y="0"/>
                  </a:cubicBezTo>
                  <a:cubicBezTo>
                    <a:pt x="17130" y="0"/>
                    <a:pt x="17003" y="127"/>
                    <a:pt x="17003" y="306"/>
                  </a:cubicBezTo>
                  <a:cubicBezTo>
                    <a:pt x="17003" y="370"/>
                    <a:pt x="17003" y="370"/>
                    <a:pt x="17003" y="370"/>
                  </a:cubicBezTo>
                  <a:cubicBezTo>
                    <a:pt x="17003" y="486"/>
                    <a:pt x="17068" y="570"/>
                    <a:pt x="17111" y="605"/>
                  </a:cubicBezTo>
                  <a:cubicBezTo>
                    <a:pt x="17365" y="819"/>
                    <a:pt x="17365" y="819"/>
                    <a:pt x="17365" y="819"/>
                  </a:cubicBezTo>
                  <a:cubicBezTo>
                    <a:pt x="17414" y="860"/>
                    <a:pt x="17431" y="897"/>
                    <a:pt x="17431" y="961"/>
                  </a:cubicBezTo>
                  <a:cubicBezTo>
                    <a:pt x="17431" y="1006"/>
                    <a:pt x="17431" y="1006"/>
                    <a:pt x="17431" y="1006"/>
                  </a:cubicBezTo>
                  <a:cubicBezTo>
                    <a:pt x="17431" y="1077"/>
                    <a:pt x="17388" y="1118"/>
                    <a:pt x="17324" y="1118"/>
                  </a:cubicBezTo>
                  <a:cubicBezTo>
                    <a:pt x="17266" y="1118"/>
                    <a:pt x="17216" y="1084"/>
                    <a:pt x="17216" y="1006"/>
                  </a:cubicBezTo>
                  <a:cubicBezTo>
                    <a:pt x="17216" y="934"/>
                    <a:pt x="17216" y="934"/>
                    <a:pt x="17216" y="934"/>
                  </a:cubicBezTo>
                  <a:cubicBezTo>
                    <a:pt x="17003" y="934"/>
                    <a:pt x="17003" y="934"/>
                    <a:pt x="17003" y="934"/>
                  </a:cubicBezTo>
                  <a:cubicBezTo>
                    <a:pt x="17003" y="1024"/>
                    <a:pt x="17003" y="1024"/>
                    <a:pt x="17003" y="1024"/>
                  </a:cubicBezTo>
                  <a:cubicBezTo>
                    <a:pt x="17003" y="1198"/>
                    <a:pt x="17145" y="1320"/>
                    <a:pt x="17324" y="1320"/>
                  </a:cubicBezTo>
                  <a:cubicBezTo>
                    <a:pt x="17502" y="1320"/>
                    <a:pt x="17646" y="1192"/>
                    <a:pt x="17646" y="1020"/>
                  </a:cubicBezTo>
                  <a:close/>
                  <a:moveTo>
                    <a:pt x="16831" y="1305"/>
                  </a:moveTo>
                  <a:cubicBezTo>
                    <a:pt x="16831" y="1106"/>
                    <a:pt x="16831" y="1106"/>
                    <a:pt x="16831" y="1106"/>
                  </a:cubicBezTo>
                  <a:cubicBezTo>
                    <a:pt x="16468" y="1106"/>
                    <a:pt x="16468" y="1106"/>
                    <a:pt x="16468" y="1106"/>
                  </a:cubicBezTo>
                  <a:cubicBezTo>
                    <a:pt x="16468" y="747"/>
                    <a:pt x="16468" y="747"/>
                    <a:pt x="16468" y="747"/>
                  </a:cubicBezTo>
                  <a:cubicBezTo>
                    <a:pt x="16774" y="747"/>
                    <a:pt x="16774" y="747"/>
                    <a:pt x="16774" y="747"/>
                  </a:cubicBezTo>
                  <a:cubicBezTo>
                    <a:pt x="16774" y="549"/>
                    <a:pt x="16774" y="549"/>
                    <a:pt x="16774" y="549"/>
                  </a:cubicBezTo>
                  <a:cubicBezTo>
                    <a:pt x="16468" y="549"/>
                    <a:pt x="16468" y="549"/>
                    <a:pt x="16468" y="549"/>
                  </a:cubicBezTo>
                  <a:cubicBezTo>
                    <a:pt x="16468" y="213"/>
                    <a:pt x="16468" y="213"/>
                    <a:pt x="16468" y="213"/>
                  </a:cubicBezTo>
                  <a:cubicBezTo>
                    <a:pt x="16831" y="213"/>
                    <a:pt x="16831" y="213"/>
                    <a:pt x="16831" y="213"/>
                  </a:cubicBezTo>
                  <a:cubicBezTo>
                    <a:pt x="16831" y="15"/>
                    <a:pt x="16831" y="15"/>
                    <a:pt x="16831" y="15"/>
                  </a:cubicBezTo>
                  <a:cubicBezTo>
                    <a:pt x="16255" y="15"/>
                    <a:pt x="16255" y="15"/>
                    <a:pt x="16255" y="15"/>
                  </a:cubicBezTo>
                  <a:cubicBezTo>
                    <a:pt x="16255" y="1305"/>
                    <a:pt x="16255" y="1305"/>
                    <a:pt x="16255" y="1305"/>
                  </a:cubicBezTo>
                  <a:lnTo>
                    <a:pt x="16831" y="1305"/>
                  </a:lnTo>
                  <a:close/>
                  <a:moveTo>
                    <a:pt x="16027" y="1305"/>
                  </a:moveTo>
                  <a:cubicBezTo>
                    <a:pt x="16027" y="15"/>
                    <a:pt x="16027" y="15"/>
                    <a:pt x="16027" y="15"/>
                  </a:cubicBezTo>
                  <a:cubicBezTo>
                    <a:pt x="15813" y="15"/>
                    <a:pt x="15813" y="15"/>
                    <a:pt x="15813" y="15"/>
                  </a:cubicBezTo>
                  <a:cubicBezTo>
                    <a:pt x="15813" y="1305"/>
                    <a:pt x="15813" y="1305"/>
                    <a:pt x="15813" y="1305"/>
                  </a:cubicBezTo>
                  <a:lnTo>
                    <a:pt x="16027" y="1305"/>
                  </a:lnTo>
                  <a:close/>
                  <a:moveTo>
                    <a:pt x="15384" y="961"/>
                  </a:moveTo>
                  <a:cubicBezTo>
                    <a:pt x="15384" y="1054"/>
                    <a:pt x="15361" y="1106"/>
                    <a:pt x="15269" y="1106"/>
                  </a:cubicBezTo>
                  <a:cubicBezTo>
                    <a:pt x="15170" y="1106"/>
                    <a:pt x="15170" y="1106"/>
                    <a:pt x="15170" y="1106"/>
                  </a:cubicBezTo>
                  <a:cubicBezTo>
                    <a:pt x="15170" y="213"/>
                    <a:pt x="15170" y="213"/>
                    <a:pt x="15170" y="213"/>
                  </a:cubicBezTo>
                  <a:cubicBezTo>
                    <a:pt x="15269" y="213"/>
                    <a:pt x="15269" y="213"/>
                    <a:pt x="15269" y="213"/>
                  </a:cubicBezTo>
                  <a:cubicBezTo>
                    <a:pt x="15361" y="213"/>
                    <a:pt x="15384" y="263"/>
                    <a:pt x="15384" y="355"/>
                  </a:cubicBezTo>
                  <a:lnTo>
                    <a:pt x="15384" y="961"/>
                  </a:lnTo>
                  <a:close/>
                  <a:moveTo>
                    <a:pt x="15597" y="976"/>
                  </a:moveTo>
                  <a:cubicBezTo>
                    <a:pt x="15597" y="342"/>
                    <a:pt x="15597" y="342"/>
                    <a:pt x="15597" y="342"/>
                  </a:cubicBezTo>
                  <a:cubicBezTo>
                    <a:pt x="15597" y="134"/>
                    <a:pt x="15490" y="15"/>
                    <a:pt x="15283" y="15"/>
                  </a:cubicBezTo>
                  <a:cubicBezTo>
                    <a:pt x="14957" y="15"/>
                    <a:pt x="14957" y="15"/>
                    <a:pt x="14957" y="15"/>
                  </a:cubicBezTo>
                  <a:cubicBezTo>
                    <a:pt x="14957" y="1305"/>
                    <a:pt x="14957" y="1305"/>
                    <a:pt x="14957" y="1305"/>
                  </a:cubicBezTo>
                  <a:cubicBezTo>
                    <a:pt x="15283" y="1305"/>
                    <a:pt x="15283" y="1305"/>
                    <a:pt x="15283" y="1305"/>
                  </a:cubicBezTo>
                  <a:cubicBezTo>
                    <a:pt x="15490" y="1305"/>
                    <a:pt x="15597" y="1185"/>
                    <a:pt x="15597" y="976"/>
                  </a:cubicBezTo>
                  <a:close/>
                  <a:moveTo>
                    <a:pt x="14725" y="998"/>
                  </a:moveTo>
                  <a:cubicBezTo>
                    <a:pt x="14725" y="15"/>
                    <a:pt x="14725" y="15"/>
                    <a:pt x="14725" y="15"/>
                  </a:cubicBezTo>
                  <a:cubicBezTo>
                    <a:pt x="14512" y="15"/>
                    <a:pt x="14512" y="15"/>
                    <a:pt x="14512" y="15"/>
                  </a:cubicBezTo>
                  <a:cubicBezTo>
                    <a:pt x="14512" y="1006"/>
                    <a:pt x="14512" y="1006"/>
                    <a:pt x="14512" y="1006"/>
                  </a:cubicBezTo>
                  <a:cubicBezTo>
                    <a:pt x="14512" y="1077"/>
                    <a:pt x="14469" y="1118"/>
                    <a:pt x="14404" y="1118"/>
                  </a:cubicBezTo>
                  <a:cubicBezTo>
                    <a:pt x="14340" y="1118"/>
                    <a:pt x="14299" y="1077"/>
                    <a:pt x="14299" y="1006"/>
                  </a:cubicBezTo>
                  <a:cubicBezTo>
                    <a:pt x="14299" y="15"/>
                    <a:pt x="14299" y="15"/>
                    <a:pt x="14299" y="15"/>
                  </a:cubicBezTo>
                  <a:cubicBezTo>
                    <a:pt x="14086" y="15"/>
                    <a:pt x="14086" y="15"/>
                    <a:pt x="14086" y="15"/>
                  </a:cubicBezTo>
                  <a:cubicBezTo>
                    <a:pt x="14086" y="1006"/>
                    <a:pt x="14086" y="1006"/>
                    <a:pt x="14086" y="1006"/>
                  </a:cubicBezTo>
                  <a:cubicBezTo>
                    <a:pt x="14086" y="1211"/>
                    <a:pt x="14228" y="1320"/>
                    <a:pt x="14404" y="1320"/>
                  </a:cubicBezTo>
                  <a:cubicBezTo>
                    <a:pt x="14583" y="1320"/>
                    <a:pt x="14725" y="1211"/>
                    <a:pt x="14725" y="998"/>
                  </a:cubicBezTo>
                  <a:close/>
                  <a:moveTo>
                    <a:pt x="13951" y="205"/>
                  </a:moveTo>
                  <a:cubicBezTo>
                    <a:pt x="13951" y="15"/>
                    <a:pt x="13951" y="15"/>
                    <a:pt x="13951" y="15"/>
                  </a:cubicBezTo>
                  <a:cubicBezTo>
                    <a:pt x="13252" y="15"/>
                    <a:pt x="13252" y="15"/>
                    <a:pt x="13252" y="15"/>
                  </a:cubicBezTo>
                  <a:cubicBezTo>
                    <a:pt x="13252" y="205"/>
                    <a:pt x="13252" y="205"/>
                    <a:pt x="13252" y="205"/>
                  </a:cubicBezTo>
                  <a:cubicBezTo>
                    <a:pt x="13495" y="205"/>
                    <a:pt x="13495" y="205"/>
                    <a:pt x="13495" y="205"/>
                  </a:cubicBezTo>
                  <a:cubicBezTo>
                    <a:pt x="13495" y="1305"/>
                    <a:pt x="13495" y="1305"/>
                    <a:pt x="13495" y="1305"/>
                  </a:cubicBezTo>
                  <a:cubicBezTo>
                    <a:pt x="13708" y="1305"/>
                    <a:pt x="13708" y="1305"/>
                    <a:pt x="13708" y="1305"/>
                  </a:cubicBezTo>
                  <a:cubicBezTo>
                    <a:pt x="13708" y="205"/>
                    <a:pt x="13708" y="205"/>
                    <a:pt x="13708" y="205"/>
                  </a:cubicBezTo>
                  <a:lnTo>
                    <a:pt x="13951" y="205"/>
                  </a:lnTo>
                  <a:close/>
                  <a:moveTo>
                    <a:pt x="13144" y="1020"/>
                  </a:moveTo>
                  <a:cubicBezTo>
                    <a:pt x="13144" y="920"/>
                    <a:pt x="13144" y="920"/>
                    <a:pt x="13144" y="920"/>
                  </a:cubicBezTo>
                  <a:cubicBezTo>
                    <a:pt x="13144" y="817"/>
                    <a:pt x="13106" y="749"/>
                    <a:pt x="13028" y="684"/>
                  </a:cubicBezTo>
                  <a:cubicBezTo>
                    <a:pt x="12774" y="471"/>
                    <a:pt x="12774" y="471"/>
                    <a:pt x="12774" y="471"/>
                  </a:cubicBezTo>
                  <a:cubicBezTo>
                    <a:pt x="12736" y="439"/>
                    <a:pt x="12714" y="407"/>
                    <a:pt x="12714" y="349"/>
                  </a:cubicBezTo>
                  <a:cubicBezTo>
                    <a:pt x="12714" y="306"/>
                    <a:pt x="12714" y="306"/>
                    <a:pt x="12714" y="306"/>
                  </a:cubicBezTo>
                  <a:cubicBezTo>
                    <a:pt x="12714" y="243"/>
                    <a:pt x="12764" y="200"/>
                    <a:pt x="12822" y="200"/>
                  </a:cubicBezTo>
                  <a:cubicBezTo>
                    <a:pt x="12886" y="200"/>
                    <a:pt x="12929" y="243"/>
                    <a:pt x="12929" y="306"/>
                  </a:cubicBezTo>
                  <a:cubicBezTo>
                    <a:pt x="12929" y="392"/>
                    <a:pt x="12929" y="392"/>
                    <a:pt x="12929" y="392"/>
                  </a:cubicBezTo>
                  <a:cubicBezTo>
                    <a:pt x="13144" y="392"/>
                    <a:pt x="13144" y="392"/>
                    <a:pt x="13144" y="392"/>
                  </a:cubicBezTo>
                  <a:cubicBezTo>
                    <a:pt x="13144" y="306"/>
                    <a:pt x="13144" y="306"/>
                    <a:pt x="13144" y="306"/>
                  </a:cubicBezTo>
                  <a:cubicBezTo>
                    <a:pt x="13144" y="121"/>
                    <a:pt x="13015" y="0"/>
                    <a:pt x="12822" y="0"/>
                  </a:cubicBezTo>
                  <a:cubicBezTo>
                    <a:pt x="12628" y="0"/>
                    <a:pt x="12501" y="127"/>
                    <a:pt x="12501" y="306"/>
                  </a:cubicBezTo>
                  <a:cubicBezTo>
                    <a:pt x="12501" y="370"/>
                    <a:pt x="12501" y="370"/>
                    <a:pt x="12501" y="370"/>
                  </a:cubicBezTo>
                  <a:cubicBezTo>
                    <a:pt x="12501" y="486"/>
                    <a:pt x="12566" y="570"/>
                    <a:pt x="12609" y="605"/>
                  </a:cubicBezTo>
                  <a:cubicBezTo>
                    <a:pt x="12863" y="819"/>
                    <a:pt x="12863" y="819"/>
                    <a:pt x="12863" y="819"/>
                  </a:cubicBezTo>
                  <a:cubicBezTo>
                    <a:pt x="12912" y="860"/>
                    <a:pt x="12929" y="897"/>
                    <a:pt x="12929" y="961"/>
                  </a:cubicBezTo>
                  <a:cubicBezTo>
                    <a:pt x="12929" y="1006"/>
                    <a:pt x="12929" y="1006"/>
                    <a:pt x="12929" y="1006"/>
                  </a:cubicBezTo>
                  <a:cubicBezTo>
                    <a:pt x="12929" y="1077"/>
                    <a:pt x="12886" y="1118"/>
                    <a:pt x="12822" y="1118"/>
                  </a:cubicBezTo>
                  <a:cubicBezTo>
                    <a:pt x="12764" y="1118"/>
                    <a:pt x="12714" y="1084"/>
                    <a:pt x="12714" y="1006"/>
                  </a:cubicBezTo>
                  <a:cubicBezTo>
                    <a:pt x="12714" y="934"/>
                    <a:pt x="12714" y="934"/>
                    <a:pt x="12714" y="934"/>
                  </a:cubicBezTo>
                  <a:cubicBezTo>
                    <a:pt x="12501" y="934"/>
                    <a:pt x="12501" y="934"/>
                    <a:pt x="12501" y="934"/>
                  </a:cubicBezTo>
                  <a:cubicBezTo>
                    <a:pt x="12501" y="1024"/>
                    <a:pt x="12501" y="1024"/>
                    <a:pt x="12501" y="1024"/>
                  </a:cubicBezTo>
                  <a:cubicBezTo>
                    <a:pt x="12501" y="1198"/>
                    <a:pt x="12643" y="1320"/>
                    <a:pt x="12822" y="1320"/>
                  </a:cubicBezTo>
                  <a:cubicBezTo>
                    <a:pt x="13000" y="1320"/>
                    <a:pt x="13144" y="1192"/>
                    <a:pt x="13144" y="1020"/>
                  </a:cubicBezTo>
                  <a:close/>
                  <a:moveTo>
                    <a:pt x="11900" y="1305"/>
                  </a:moveTo>
                  <a:cubicBezTo>
                    <a:pt x="11900" y="1106"/>
                    <a:pt x="11900" y="1106"/>
                    <a:pt x="11900" y="1106"/>
                  </a:cubicBezTo>
                  <a:cubicBezTo>
                    <a:pt x="11538" y="1106"/>
                    <a:pt x="11538" y="1106"/>
                    <a:pt x="11538" y="1106"/>
                  </a:cubicBezTo>
                  <a:cubicBezTo>
                    <a:pt x="11538" y="747"/>
                    <a:pt x="11538" y="747"/>
                    <a:pt x="11538" y="747"/>
                  </a:cubicBezTo>
                  <a:cubicBezTo>
                    <a:pt x="11844" y="747"/>
                    <a:pt x="11844" y="747"/>
                    <a:pt x="11844" y="747"/>
                  </a:cubicBezTo>
                  <a:cubicBezTo>
                    <a:pt x="11844" y="549"/>
                    <a:pt x="11844" y="549"/>
                    <a:pt x="11844" y="549"/>
                  </a:cubicBezTo>
                  <a:cubicBezTo>
                    <a:pt x="11538" y="549"/>
                    <a:pt x="11538" y="549"/>
                    <a:pt x="11538" y="549"/>
                  </a:cubicBezTo>
                  <a:cubicBezTo>
                    <a:pt x="11538" y="213"/>
                    <a:pt x="11538" y="213"/>
                    <a:pt x="11538" y="213"/>
                  </a:cubicBezTo>
                  <a:cubicBezTo>
                    <a:pt x="11900" y="213"/>
                    <a:pt x="11900" y="213"/>
                    <a:pt x="11900" y="213"/>
                  </a:cubicBezTo>
                  <a:cubicBezTo>
                    <a:pt x="11900" y="15"/>
                    <a:pt x="11900" y="15"/>
                    <a:pt x="11900" y="15"/>
                  </a:cubicBezTo>
                  <a:cubicBezTo>
                    <a:pt x="11325" y="15"/>
                    <a:pt x="11325" y="15"/>
                    <a:pt x="11325" y="15"/>
                  </a:cubicBezTo>
                  <a:cubicBezTo>
                    <a:pt x="11325" y="1305"/>
                    <a:pt x="11325" y="1305"/>
                    <a:pt x="11325" y="1305"/>
                  </a:cubicBezTo>
                  <a:lnTo>
                    <a:pt x="11900" y="1305"/>
                  </a:lnTo>
                  <a:close/>
                  <a:moveTo>
                    <a:pt x="11100" y="998"/>
                  </a:moveTo>
                  <a:cubicBezTo>
                    <a:pt x="11100" y="577"/>
                    <a:pt x="11100" y="577"/>
                    <a:pt x="11100" y="577"/>
                  </a:cubicBezTo>
                  <a:cubicBezTo>
                    <a:pt x="10767" y="577"/>
                    <a:pt x="10767" y="577"/>
                    <a:pt x="10767" y="577"/>
                  </a:cubicBezTo>
                  <a:cubicBezTo>
                    <a:pt x="10767" y="770"/>
                    <a:pt x="10767" y="770"/>
                    <a:pt x="10767" y="770"/>
                  </a:cubicBezTo>
                  <a:cubicBezTo>
                    <a:pt x="10887" y="770"/>
                    <a:pt x="10887" y="770"/>
                    <a:pt x="10887" y="770"/>
                  </a:cubicBezTo>
                  <a:cubicBezTo>
                    <a:pt x="10887" y="1006"/>
                    <a:pt x="10887" y="1006"/>
                    <a:pt x="10887" y="1006"/>
                  </a:cubicBezTo>
                  <a:cubicBezTo>
                    <a:pt x="10887" y="1077"/>
                    <a:pt x="10846" y="1118"/>
                    <a:pt x="10780" y="1118"/>
                  </a:cubicBezTo>
                  <a:cubicBezTo>
                    <a:pt x="10715" y="1118"/>
                    <a:pt x="10674" y="1077"/>
                    <a:pt x="10674" y="1006"/>
                  </a:cubicBezTo>
                  <a:cubicBezTo>
                    <a:pt x="10674" y="314"/>
                    <a:pt x="10674" y="314"/>
                    <a:pt x="10674" y="314"/>
                  </a:cubicBezTo>
                  <a:cubicBezTo>
                    <a:pt x="10674" y="243"/>
                    <a:pt x="10715" y="200"/>
                    <a:pt x="10780" y="200"/>
                  </a:cubicBezTo>
                  <a:cubicBezTo>
                    <a:pt x="10846" y="200"/>
                    <a:pt x="10887" y="243"/>
                    <a:pt x="10887" y="314"/>
                  </a:cubicBezTo>
                  <a:cubicBezTo>
                    <a:pt x="10887" y="407"/>
                    <a:pt x="10887" y="407"/>
                    <a:pt x="10887" y="407"/>
                  </a:cubicBezTo>
                  <a:cubicBezTo>
                    <a:pt x="11100" y="407"/>
                    <a:pt x="11100" y="407"/>
                    <a:pt x="11100" y="407"/>
                  </a:cubicBezTo>
                  <a:cubicBezTo>
                    <a:pt x="11100" y="314"/>
                    <a:pt x="11100" y="314"/>
                    <a:pt x="11100" y="314"/>
                  </a:cubicBezTo>
                  <a:cubicBezTo>
                    <a:pt x="11100" y="106"/>
                    <a:pt x="10958" y="0"/>
                    <a:pt x="10780" y="0"/>
                  </a:cubicBezTo>
                  <a:cubicBezTo>
                    <a:pt x="10603" y="0"/>
                    <a:pt x="10461" y="106"/>
                    <a:pt x="10461" y="321"/>
                  </a:cubicBezTo>
                  <a:cubicBezTo>
                    <a:pt x="10461" y="1006"/>
                    <a:pt x="10461" y="1006"/>
                    <a:pt x="10461" y="1006"/>
                  </a:cubicBezTo>
                  <a:cubicBezTo>
                    <a:pt x="10461" y="1211"/>
                    <a:pt x="10603" y="1320"/>
                    <a:pt x="10780" y="1320"/>
                  </a:cubicBezTo>
                  <a:cubicBezTo>
                    <a:pt x="10958" y="1320"/>
                    <a:pt x="11100" y="1211"/>
                    <a:pt x="11100" y="998"/>
                  </a:cubicBezTo>
                  <a:close/>
                  <a:moveTo>
                    <a:pt x="10240" y="1305"/>
                  </a:moveTo>
                  <a:cubicBezTo>
                    <a:pt x="10240" y="15"/>
                    <a:pt x="10240" y="15"/>
                    <a:pt x="10240" y="15"/>
                  </a:cubicBezTo>
                  <a:cubicBezTo>
                    <a:pt x="10027" y="15"/>
                    <a:pt x="10027" y="15"/>
                    <a:pt x="10027" y="15"/>
                  </a:cubicBezTo>
                  <a:cubicBezTo>
                    <a:pt x="10027" y="1305"/>
                    <a:pt x="10027" y="1305"/>
                    <a:pt x="10027" y="1305"/>
                  </a:cubicBezTo>
                  <a:lnTo>
                    <a:pt x="10240" y="1305"/>
                  </a:lnTo>
                  <a:close/>
                  <a:moveTo>
                    <a:pt x="9597" y="961"/>
                  </a:moveTo>
                  <a:cubicBezTo>
                    <a:pt x="9597" y="1054"/>
                    <a:pt x="9575" y="1106"/>
                    <a:pt x="9483" y="1106"/>
                  </a:cubicBezTo>
                  <a:cubicBezTo>
                    <a:pt x="9384" y="1106"/>
                    <a:pt x="9384" y="1106"/>
                    <a:pt x="9384" y="1106"/>
                  </a:cubicBezTo>
                  <a:cubicBezTo>
                    <a:pt x="9384" y="213"/>
                    <a:pt x="9384" y="213"/>
                    <a:pt x="9384" y="213"/>
                  </a:cubicBezTo>
                  <a:cubicBezTo>
                    <a:pt x="9483" y="213"/>
                    <a:pt x="9483" y="213"/>
                    <a:pt x="9483" y="213"/>
                  </a:cubicBezTo>
                  <a:cubicBezTo>
                    <a:pt x="9575" y="213"/>
                    <a:pt x="9597" y="263"/>
                    <a:pt x="9597" y="355"/>
                  </a:cubicBezTo>
                  <a:lnTo>
                    <a:pt x="9597" y="961"/>
                  </a:lnTo>
                  <a:close/>
                  <a:moveTo>
                    <a:pt x="9810" y="976"/>
                  </a:moveTo>
                  <a:cubicBezTo>
                    <a:pt x="9810" y="342"/>
                    <a:pt x="9810" y="342"/>
                    <a:pt x="9810" y="342"/>
                  </a:cubicBezTo>
                  <a:cubicBezTo>
                    <a:pt x="9810" y="134"/>
                    <a:pt x="9704" y="15"/>
                    <a:pt x="9496" y="15"/>
                  </a:cubicBezTo>
                  <a:cubicBezTo>
                    <a:pt x="9171" y="15"/>
                    <a:pt x="9171" y="15"/>
                    <a:pt x="9171" y="15"/>
                  </a:cubicBezTo>
                  <a:cubicBezTo>
                    <a:pt x="9171" y="1305"/>
                    <a:pt x="9171" y="1305"/>
                    <a:pt x="9171" y="1305"/>
                  </a:cubicBezTo>
                  <a:cubicBezTo>
                    <a:pt x="9496" y="1305"/>
                    <a:pt x="9496" y="1305"/>
                    <a:pt x="9496" y="1305"/>
                  </a:cubicBezTo>
                  <a:cubicBezTo>
                    <a:pt x="9704" y="1305"/>
                    <a:pt x="9810" y="1185"/>
                    <a:pt x="9810" y="976"/>
                  </a:cubicBezTo>
                  <a:close/>
                  <a:moveTo>
                    <a:pt x="8941" y="1305"/>
                  </a:moveTo>
                  <a:cubicBezTo>
                    <a:pt x="8941" y="15"/>
                    <a:pt x="8941" y="15"/>
                    <a:pt x="8941" y="15"/>
                  </a:cubicBezTo>
                  <a:cubicBezTo>
                    <a:pt x="8733" y="15"/>
                    <a:pt x="8733" y="15"/>
                    <a:pt x="8733" y="15"/>
                  </a:cubicBezTo>
                  <a:cubicBezTo>
                    <a:pt x="8733" y="822"/>
                    <a:pt x="8733" y="822"/>
                    <a:pt x="8733" y="822"/>
                  </a:cubicBezTo>
                  <a:cubicBezTo>
                    <a:pt x="8434" y="15"/>
                    <a:pt x="8434" y="15"/>
                    <a:pt x="8434" y="15"/>
                  </a:cubicBezTo>
                  <a:cubicBezTo>
                    <a:pt x="8243" y="15"/>
                    <a:pt x="8243" y="15"/>
                    <a:pt x="8243" y="15"/>
                  </a:cubicBezTo>
                  <a:cubicBezTo>
                    <a:pt x="8243" y="1305"/>
                    <a:pt x="8243" y="1305"/>
                    <a:pt x="8243" y="1305"/>
                  </a:cubicBezTo>
                  <a:cubicBezTo>
                    <a:pt x="8449" y="1305"/>
                    <a:pt x="8449" y="1305"/>
                    <a:pt x="8449" y="1305"/>
                  </a:cubicBezTo>
                  <a:cubicBezTo>
                    <a:pt x="8449" y="508"/>
                    <a:pt x="8449" y="508"/>
                    <a:pt x="8449" y="508"/>
                  </a:cubicBezTo>
                  <a:cubicBezTo>
                    <a:pt x="8748" y="1305"/>
                    <a:pt x="8748" y="1305"/>
                    <a:pt x="8748" y="1305"/>
                  </a:cubicBezTo>
                  <a:lnTo>
                    <a:pt x="8941" y="1305"/>
                  </a:lnTo>
                  <a:close/>
                  <a:moveTo>
                    <a:pt x="8012" y="998"/>
                  </a:moveTo>
                  <a:cubicBezTo>
                    <a:pt x="8012" y="15"/>
                    <a:pt x="8012" y="15"/>
                    <a:pt x="8012" y="15"/>
                  </a:cubicBezTo>
                  <a:cubicBezTo>
                    <a:pt x="7798" y="15"/>
                    <a:pt x="7798" y="15"/>
                    <a:pt x="7798" y="15"/>
                  </a:cubicBezTo>
                  <a:cubicBezTo>
                    <a:pt x="7798" y="1006"/>
                    <a:pt x="7798" y="1006"/>
                    <a:pt x="7798" y="1006"/>
                  </a:cubicBezTo>
                  <a:cubicBezTo>
                    <a:pt x="7798" y="1077"/>
                    <a:pt x="7755" y="1118"/>
                    <a:pt x="7690" y="1118"/>
                  </a:cubicBezTo>
                  <a:cubicBezTo>
                    <a:pt x="7626" y="1118"/>
                    <a:pt x="7585" y="1077"/>
                    <a:pt x="7585" y="1006"/>
                  </a:cubicBezTo>
                  <a:cubicBezTo>
                    <a:pt x="7585" y="15"/>
                    <a:pt x="7585" y="15"/>
                    <a:pt x="7585" y="15"/>
                  </a:cubicBezTo>
                  <a:cubicBezTo>
                    <a:pt x="7372" y="15"/>
                    <a:pt x="7372" y="15"/>
                    <a:pt x="7372" y="15"/>
                  </a:cubicBezTo>
                  <a:cubicBezTo>
                    <a:pt x="7372" y="1006"/>
                    <a:pt x="7372" y="1006"/>
                    <a:pt x="7372" y="1006"/>
                  </a:cubicBezTo>
                  <a:cubicBezTo>
                    <a:pt x="7372" y="1211"/>
                    <a:pt x="7514" y="1320"/>
                    <a:pt x="7690" y="1320"/>
                  </a:cubicBezTo>
                  <a:cubicBezTo>
                    <a:pt x="7870" y="1320"/>
                    <a:pt x="8012" y="1211"/>
                    <a:pt x="8012" y="998"/>
                  </a:cubicBezTo>
                  <a:close/>
                  <a:moveTo>
                    <a:pt x="7213" y="15"/>
                  </a:moveTo>
                  <a:cubicBezTo>
                    <a:pt x="6983" y="15"/>
                    <a:pt x="6983" y="15"/>
                    <a:pt x="6983" y="15"/>
                  </a:cubicBezTo>
                  <a:cubicBezTo>
                    <a:pt x="6744" y="564"/>
                    <a:pt x="6744" y="564"/>
                    <a:pt x="6744" y="564"/>
                  </a:cubicBezTo>
                  <a:cubicBezTo>
                    <a:pt x="6729" y="564"/>
                    <a:pt x="6729" y="564"/>
                    <a:pt x="6729" y="564"/>
                  </a:cubicBezTo>
                  <a:cubicBezTo>
                    <a:pt x="6729" y="15"/>
                    <a:pt x="6729" y="15"/>
                    <a:pt x="6729" y="15"/>
                  </a:cubicBezTo>
                  <a:cubicBezTo>
                    <a:pt x="6516" y="15"/>
                    <a:pt x="6516" y="15"/>
                    <a:pt x="6516" y="15"/>
                  </a:cubicBezTo>
                  <a:cubicBezTo>
                    <a:pt x="6516" y="1305"/>
                    <a:pt x="6516" y="1305"/>
                    <a:pt x="6516" y="1305"/>
                  </a:cubicBezTo>
                  <a:cubicBezTo>
                    <a:pt x="6729" y="1305"/>
                    <a:pt x="6729" y="1305"/>
                    <a:pt x="6729" y="1305"/>
                  </a:cubicBezTo>
                  <a:cubicBezTo>
                    <a:pt x="6729" y="762"/>
                    <a:pt x="6729" y="762"/>
                    <a:pt x="6729" y="762"/>
                  </a:cubicBezTo>
                  <a:cubicBezTo>
                    <a:pt x="6755" y="762"/>
                    <a:pt x="6755" y="762"/>
                    <a:pt x="6755" y="762"/>
                  </a:cubicBezTo>
                  <a:cubicBezTo>
                    <a:pt x="6899" y="762"/>
                    <a:pt x="6942" y="856"/>
                    <a:pt x="6942" y="991"/>
                  </a:cubicBezTo>
                  <a:cubicBezTo>
                    <a:pt x="6942" y="1305"/>
                    <a:pt x="6942" y="1305"/>
                    <a:pt x="6942" y="1305"/>
                  </a:cubicBezTo>
                  <a:cubicBezTo>
                    <a:pt x="7155" y="1305"/>
                    <a:pt x="7155" y="1305"/>
                    <a:pt x="7155" y="1305"/>
                  </a:cubicBezTo>
                  <a:cubicBezTo>
                    <a:pt x="7155" y="976"/>
                    <a:pt x="7155" y="976"/>
                    <a:pt x="7155" y="976"/>
                  </a:cubicBezTo>
                  <a:cubicBezTo>
                    <a:pt x="7155" y="776"/>
                    <a:pt x="7082" y="647"/>
                    <a:pt x="6942" y="592"/>
                  </a:cubicBezTo>
                  <a:lnTo>
                    <a:pt x="7213" y="15"/>
                  </a:lnTo>
                  <a:close/>
                  <a:moveTo>
                    <a:pt x="6292" y="998"/>
                  </a:moveTo>
                  <a:cubicBezTo>
                    <a:pt x="6292" y="577"/>
                    <a:pt x="6292" y="577"/>
                    <a:pt x="6292" y="577"/>
                  </a:cubicBezTo>
                  <a:cubicBezTo>
                    <a:pt x="5959" y="577"/>
                    <a:pt x="5959" y="577"/>
                    <a:pt x="5959" y="577"/>
                  </a:cubicBezTo>
                  <a:cubicBezTo>
                    <a:pt x="5959" y="770"/>
                    <a:pt x="5959" y="770"/>
                    <a:pt x="5959" y="770"/>
                  </a:cubicBezTo>
                  <a:cubicBezTo>
                    <a:pt x="6078" y="770"/>
                    <a:pt x="6078" y="770"/>
                    <a:pt x="6078" y="770"/>
                  </a:cubicBezTo>
                  <a:cubicBezTo>
                    <a:pt x="6078" y="1006"/>
                    <a:pt x="6078" y="1006"/>
                    <a:pt x="6078" y="1006"/>
                  </a:cubicBezTo>
                  <a:cubicBezTo>
                    <a:pt x="6078" y="1077"/>
                    <a:pt x="6037" y="1118"/>
                    <a:pt x="5972" y="1118"/>
                  </a:cubicBezTo>
                  <a:cubicBezTo>
                    <a:pt x="5906" y="1118"/>
                    <a:pt x="5865" y="1077"/>
                    <a:pt x="5865" y="1006"/>
                  </a:cubicBezTo>
                  <a:cubicBezTo>
                    <a:pt x="5865" y="314"/>
                    <a:pt x="5865" y="314"/>
                    <a:pt x="5865" y="314"/>
                  </a:cubicBezTo>
                  <a:cubicBezTo>
                    <a:pt x="5865" y="243"/>
                    <a:pt x="5906" y="200"/>
                    <a:pt x="5972" y="200"/>
                  </a:cubicBezTo>
                  <a:cubicBezTo>
                    <a:pt x="6037" y="200"/>
                    <a:pt x="6078" y="243"/>
                    <a:pt x="6078" y="314"/>
                  </a:cubicBezTo>
                  <a:cubicBezTo>
                    <a:pt x="6078" y="407"/>
                    <a:pt x="6078" y="407"/>
                    <a:pt x="6078" y="407"/>
                  </a:cubicBezTo>
                  <a:cubicBezTo>
                    <a:pt x="6292" y="407"/>
                    <a:pt x="6292" y="407"/>
                    <a:pt x="6292" y="407"/>
                  </a:cubicBezTo>
                  <a:cubicBezTo>
                    <a:pt x="6292" y="314"/>
                    <a:pt x="6292" y="314"/>
                    <a:pt x="6292" y="314"/>
                  </a:cubicBezTo>
                  <a:cubicBezTo>
                    <a:pt x="6292" y="106"/>
                    <a:pt x="6149" y="0"/>
                    <a:pt x="5972" y="0"/>
                  </a:cubicBezTo>
                  <a:cubicBezTo>
                    <a:pt x="5794" y="0"/>
                    <a:pt x="5652" y="106"/>
                    <a:pt x="5652" y="321"/>
                  </a:cubicBezTo>
                  <a:cubicBezTo>
                    <a:pt x="5652" y="1006"/>
                    <a:pt x="5652" y="1006"/>
                    <a:pt x="5652" y="1006"/>
                  </a:cubicBezTo>
                  <a:cubicBezTo>
                    <a:pt x="5652" y="1211"/>
                    <a:pt x="5794" y="1320"/>
                    <a:pt x="5972" y="1320"/>
                  </a:cubicBezTo>
                  <a:cubicBezTo>
                    <a:pt x="6149" y="1320"/>
                    <a:pt x="6292" y="1211"/>
                    <a:pt x="6292" y="998"/>
                  </a:cubicBezTo>
                  <a:close/>
                  <a:moveTo>
                    <a:pt x="5443" y="1305"/>
                  </a:moveTo>
                  <a:cubicBezTo>
                    <a:pt x="5443" y="1106"/>
                    <a:pt x="5443" y="1106"/>
                    <a:pt x="5443" y="1106"/>
                  </a:cubicBezTo>
                  <a:cubicBezTo>
                    <a:pt x="5080" y="1106"/>
                    <a:pt x="5080" y="1106"/>
                    <a:pt x="5080" y="1106"/>
                  </a:cubicBezTo>
                  <a:cubicBezTo>
                    <a:pt x="5080" y="747"/>
                    <a:pt x="5080" y="747"/>
                    <a:pt x="5080" y="747"/>
                  </a:cubicBezTo>
                  <a:cubicBezTo>
                    <a:pt x="5387" y="747"/>
                    <a:pt x="5387" y="747"/>
                    <a:pt x="5387" y="747"/>
                  </a:cubicBezTo>
                  <a:cubicBezTo>
                    <a:pt x="5387" y="549"/>
                    <a:pt x="5387" y="549"/>
                    <a:pt x="5387" y="549"/>
                  </a:cubicBezTo>
                  <a:cubicBezTo>
                    <a:pt x="5080" y="549"/>
                    <a:pt x="5080" y="549"/>
                    <a:pt x="5080" y="549"/>
                  </a:cubicBezTo>
                  <a:cubicBezTo>
                    <a:pt x="5080" y="213"/>
                    <a:pt x="5080" y="213"/>
                    <a:pt x="5080" y="213"/>
                  </a:cubicBezTo>
                  <a:cubicBezTo>
                    <a:pt x="5443" y="213"/>
                    <a:pt x="5443" y="213"/>
                    <a:pt x="5443" y="213"/>
                  </a:cubicBezTo>
                  <a:cubicBezTo>
                    <a:pt x="5443" y="15"/>
                    <a:pt x="5443" y="15"/>
                    <a:pt x="5443" y="15"/>
                  </a:cubicBezTo>
                  <a:cubicBezTo>
                    <a:pt x="4867" y="15"/>
                    <a:pt x="4867" y="15"/>
                    <a:pt x="4867" y="15"/>
                  </a:cubicBezTo>
                  <a:cubicBezTo>
                    <a:pt x="4867" y="1305"/>
                    <a:pt x="4867" y="1305"/>
                    <a:pt x="4867" y="1305"/>
                  </a:cubicBezTo>
                  <a:lnTo>
                    <a:pt x="5443" y="1305"/>
                  </a:lnTo>
                  <a:close/>
                  <a:moveTo>
                    <a:pt x="4650" y="1305"/>
                  </a:moveTo>
                  <a:cubicBezTo>
                    <a:pt x="4650" y="1106"/>
                    <a:pt x="4650" y="1106"/>
                    <a:pt x="4650" y="1106"/>
                  </a:cubicBezTo>
                  <a:cubicBezTo>
                    <a:pt x="4287" y="1106"/>
                    <a:pt x="4287" y="1106"/>
                    <a:pt x="4287" y="1106"/>
                  </a:cubicBezTo>
                  <a:cubicBezTo>
                    <a:pt x="4287" y="747"/>
                    <a:pt x="4287" y="747"/>
                    <a:pt x="4287" y="747"/>
                  </a:cubicBezTo>
                  <a:cubicBezTo>
                    <a:pt x="4594" y="747"/>
                    <a:pt x="4594" y="747"/>
                    <a:pt x="4594" y="747"/>
                  </a:cubicBezTo>
                  <a:cubicBezTo>
                    <a:pt x="4594" y="549"/>
                    <a:pt x="4594" y="549"/>
                    <a:pt x="4594" y="549"/>
                  </a:cubicBezTo>
                  <a:cubicBezTo>
                    <a:pt x="4287" y="549"/>
                    <a:pt x="4287" y="549"/>
                    <a:pt x="4287" y="549"/>
                  </a:cubicBezTo>
                  <a:cubicBezTo>
                    <a:pt x="4287" y="213"/>
                    <a:pt x="4287" y="213"/>
                    <a:pt x="4287" y="213"/>
                  </a:cubicBezTo>
                  <a:cubicBezTo>
                    <a:pt x="4650" y="213"/>
                    <a:pt x="4650" y="213"/>
                    <a:pt x="4650" y="213"/>
                  </a:cubicBezTo>
                  <a:cubicBezTo>
                    <a:pt x="4650" y="15"/>
                    <a:pt x="4650" y="15"/>
                    <a:pt x="4650" y="15"/>
                  </a:cubicBezTo>
                  <a:cubicBezTo>
                    <a:pt x="4074" y="15"/>
                    <a:pt x="4074" y="15"/>
                    <a:pt x="4074" y="15"/>
                  </a:cubicBezTo>
                  <a:cubicBezTo>
                    <a:pt x="4074" y="1305"/>
                    <a:pt x="4074" y="1305"/>
                    <a:pt x="4074" y="1305"/>
                  </a:cubicBezTo>
                  <a:lnTo>
                    <a:pt x="4650" y="1305"/>
                  </a:lnTo>
                  <a:close/>
                  <a:moveTo>
                    <a:pt x="3910" y="1305"/>
                  </a:moveTo>
                  <a:cubicBezTo>
                    <a:pt x="3910" y="1106"/>
                    <a:pt x="3910" y="1106"/>
                    <a:pt x="3910" y="1106"/>
                  </a:cubicBezTo>
                  <a:cubicBezTo>
                    <a:pt x="3547" y="1106"/>
                    <a:pt x="3547" y="1106"/>
                    <a:pt x="3547" y="1106"/>
                  </a:cubicBezTo>
                  <a:cubicBezTo>
                    <a:pt x="3547" y="15"/>
                    <a:pt x="3547" y="15"/>
                    <a:pt x="3547" y="15"/>
                  </a:cubicBezTo>
                  <a:cubicBezTo>
                    <a:pt x="3334" y="15"/>
                    <a:pt x="3334" y="15"/>
                    <a:pt x="3334" y="15"/>
                  </a:cubicBezTo>
                  <a:cubicBezTo>
                    <a:pt x="3334" y="1305"/>
                    <a:pt x="3334" y="1305"/>
                    <a:pt x="3334" y="1305"/>
                  </a:cubicBezTo>
                  <a:lnTo>
                    <a:pt x="3910" y="1305"/>
                  </a:lnTo>
                  <a:close/>
                  <a:moveTo>
                    <a:pt x="2947" y="420"/>
                  </a:moveTo>
                  <a:cubicBezTo>
                    <a:pt x="2947" y="512"/>
                    <a:pt x="2924" y="564"/>
                    <a:pt x="2833" y="564"/>
                  </a:cubicBezTo>
                  <a:cubicBezTo>
                    <a:pt x="2734" y="564"/>
                    <a:pt x="2734" y="564"/>
                    <a:pt x="2734" y="564"/>
                  </a:cubicBezTo>
                  <a:cubicBezTo>
                    <a:pt x="2734" y="213"/>
                    <a:pt x="2734" y="213"/>
                    <a:pt x="2734" y="213"/>
                  </a:cubicBezTo>
                  <a:cubicBezTo>
                    <a:pt x="2833" y="213"/>
                    <a:pt x="2833" y="213"/>
                    <a:pt x="2833" y="213"/>
                  </a:cubicBezTo>
                  <a:cubicBezTo>
                    <a:pt x="2924" y="213"/>
                    <a:pt x="2947" y="263"/>
                    <a:pt x="2947" y="355"/>
                  </a:cubicBezTo>
                  <a:lnTo>
                    <a:pt x="2947" y="420"/>
                  </a:lnTo>
                  <a:close/>
                  <a:moveTo>
                    <a:pt x="3160" y="433"/>
                  </a:moveTo>
                  <a:cubicBezTo>
                    <a:pt x="3160" y="342"/>
                    <a:pt x="3160" y="342"/>
                    <a:pt x="3160" y="342"/>
                  </a:cubicBezTo>
                  <a:cubicBezTo>
                    <a:pt x="3160" y="134"/>
                    <a:pt x="3053" y="15"/>
                    <a:pt x="2846" y="15"/>
                  </a:cubicBezTo>
                  <a:cubicBezTo>
                    <a:pt x="2521" y="15"/>
                    <a:pt x="2521" y="15"/>
                    <a:pt x="2521" y="15"/>
                  </a:cubicBezTo>
                  <a:cubicBezTo>
                    <a:pt x="2521" y="1305"/>
                    <a:pt x="2521" y="1305"/>
                    <a:pt x="2521" y="1305"/>
                  </a:cubicBezTo>
                  <a:cubicBezTo>
                    <a:pt x="2734" y="1305"/>
                    <a:pt x="2734" y="1305"/>
                    <a:pt x="2734" y="1305"/>
                  </a:cubicBezTo>
                  <a:cubicBezTo>
                    <a:pt x="2734" y="762"/>
                    <a:pt x="2734" y="762"/>
                    <a:pt x="2734" y="762"/>
                  </a:cubicBezTo>
                  <a:cubicBezTo>
                    <a:pt x="2846" y="762"/>
                    <a:pt x="2846" y="762"/>
                    <a:pt x="2846" y="762"/>
                  </a:cubicBezTo>
                  <a:cubicBezTo>
                    <a:pt x="3053" y="762"/>
                    <a:pt x="3160" y="643"/>
                    <a:pt x="3160" y="433"/>
                  </a:cubicBezTo>
                  <a:close/>
                  <a:moveTo>
                    <a:pt x="2083" y="420"/>
                  </a:moveTo>
                  <a:cubicBezTo>
                    <a:pt x="2083" y="512"/>
                    <a:pt x="2061" y="564"/>
                    <a:pt x="1969" y="564"/>
                  </a:cubicBezTo>
                  <a:cubicBezTo>
                    <a:pt x="1870" y="564"/>
                    <a:pt x="1870" y="564"/>
                    <a:pt x="1870" y="564"/>
                  </a:cubicBezTo>
                  <a:cubicBezTo>
                    <a:pt x="1870" y="213"/>
                    <a:pt x="1870" y="213"/>
                    <a:pt x="1870" y="213"/>
                  </a:cubicBezTo>
                  <a:cubicBezTo>
                    <a:pt x="1969" y="213"/>
                    <a:pt x="1969" y="213"/>
                    <a:pt x="1969" y="213"/>
                  </a:cubicBezTo>
                  <a:cubicBezTo>
                    <a:pt x="2061" y="213"/>
                    <a:pt x="2083" y="263"/>
                    <a:pt x="2083" y="355"/>
                  </a:cubicBezTo>
                  <a:lnTo>
                    <a:pt x="2083" y="420"/>
                  </a:lnTo>
                  <a:close/>
                  <a:moveTo>
                    <a:pt x="2296" y="1305"/>
                  </a:moveTo>
                  <a:cubicBezTo>
                    <a:pt x="2296" y="890"/>
                    <a:pt x="2296" y="890"/>
                    <a:pt x="2296" y="890"/>
                  </a:cubicBezTo>
                  <a:cubicBezTo>
                    <a:pt x="2296" y="770"/>
                    <a:pt x="2263" y="699"/>
                    <a:pt x="2190" y="661"/>
                  </a:cubicBezTo>
                  <a:cubicBezTo>
                    <a:pt x="2263" y="620"/>
                    <a:pt x="2296" y="546"/>
                    <a:pt x="2296" y="433"/>
                  </a:cubicBezTo>
                  <a:cubicBezTo>
                    <a:pt x="2296" y="342"/>
                    <a:pt x="2296" y="342"/>
                    <a:pt x="2296" y="342"/>
                  </a:cubicBezTo>
                  <a:cubicBezTo>
                    <a:pt x="2296" y="134"/>
                    <a:pt x="2190" y="15"/>
                    <a:pt x="1982" y="15"/>
                  </a:cubicBezTo>
                  <a:cubicBezTo>
                    <a:pt x="1657" y="15"/>
                    <a:pt x="1657" y="15"/>
                    <a:pt x="1657" y="15"/>
                  </a:cubicBezTo>
                  <a:cubicBezTo>
                    <a:pt x="1657" y="1305"/>
                    <a:pt x="1657" y="1305"/>
                    <a:pt x="1657" y="1305"/>
                  </a:cubicBezTo>
                  <a:cubicBezTo>
                    <a:pt x="1870" y="1305"/>
                    <a:pt x="1870" y="1305"/>
                    <a:pt x="1870" y="1305"/>
                  </a:cubicBezTo>
                  <a:cubicBezTo>
                    <a:pt x="1870" y="762"/>
                    <a:pt x="1870" y="762"/>
                    <a:pt x="1870" y="762"/>
                  </a:cubicBezTo>
                  <a:cubicBezTo>
                    <a:pt x="1969" y="762"/>
                    <a:pt x="1969" y="762"/>
                    <a:pt x="1969" y="762"/>
                  </a:cubicBezTo>
                  <a:cubicBezTo>
                    <a:pt x="2061" y="762"/>
                    <a:pt x="2083" y="811"/>
                    <a:pt x="2083" y="905"/>
                  </a:cubicBezTo>
                  <a:cubicBezTo>
                    <a:pt x="2083" y="1305"/>
                    <a:pt x="2083" y="1305"/>
                    <a:pt x="2083" y="1305"/>
                  </a:cubicBezTo>
                  <a:lnTo>
                    <a:pt x="2296" y="1305"/>
                  </a:lnTo>
                  <a:close/>
                  <a:moveTo>
                    <a:pt x="1440" y="1305"/>
                  </a:moveTo>
                  <a:cubicBezTo>
                    <a:pt x="1440" y="1106"/>
                    <a:pt x="1440" y="1106"/>
                    <a:pt x="1440" y="1106"/>
                  </a:cubicBezTo>
                  <a:cubicBezTo>
                    <a:pt x="1077" y="1106"/>
                    <a:pt x="1077" y="1106"/>
                    <a:pt x="1077" y="1106"/>
                  </a:cubicBezTo>
                  <a:cubicBezTo>
                    <a:pt x="1077" y="747"/>
                    <a:pt x="1077" y="747"/>
                    <a:pt x="1077" y="747"/>
                  </a:cubicBezTo>
                  <a:cubicBezTo>
                    <a:pt x="1384" y="747"/>
                    <a:pt x="1384" y="747"/>
                    <a:pt x="1384" y="747"/>
                  </a:cubicBezTo>
                  <a:cubicBezTo>
                    <a:pt x="1384" y="549"/>
                    <a:pt x="1384" y="549"/>
                    <a:pt x="1384" y="549"/>
                  </a:cubicBezTo>
                  <a:cubicBezTo>
                    <a:pt x="1077" y="549"/>
                    <a:pt x="1077" y="549"/>
                    <a:pt x="1077" y="549"/>
                  </a:cubicBezTo>
                  <a:cubicBezTo>
                    <a:pt x="1077" y="213"/>
                    <a:pt x="1077" y="213"/>
                    <a:pt x="1077" y="213"/>
                  </a:cubicBezTo>
                  <a:cubicBezTo>
                    <a:pt x="1440" y="213"/>
                    <a:pt x="1440" y="213"/>
                    <a:pt x="1440" y="213"/>
                  </a:cubicBezTo>
                  <a:cubicBezTo>
                    <a:pt x="1440" y="15"/>
                    <a:pt x="1440" y="15"/>
                    <a:pt x="1440" y="15"/>
                  </a:cubicBezTo>
                  <a:cubicBezTo>
                    <a:pt x="864" y="15"/>
                    <a:pt x="864" y="15"/>
                    <a:pt x="864" y="15"/>
                  </a:cubicBezTo>
                  <a:cubicBezTo>
                    <a:pt x="864" y="1305"/>
                    <a:pt x="864" y="1305"/>
                    <a:pt x="864" y="1305"/>
                  </a:cubicBezTo>
                  <a:lnTo>
                    <a:pt x="1440" y="1305"/>
                  </a:lnTo>
                  <a:close/>
                  <a:moveTo>
                    <a:pt x="640" y="635"/>
                  </a:moveTo>
                  <a:cubicBezTo>
                    <a:pt x="640" y="15"/>
                    <a:pt x="640" y="15"/>
                    <a:pt x="640" y="15"/>
                  </a:cubicBezTo>
                  <a:cubicBezTo>
                    <a:pt x="427" y="15"/>
                    <a:pt x="427" y="15"/>
                    <a:pt x="427" y="15"/>
                  </a:cubicBezTo>
                  <a:cubicBezTo>
                    <a:pt x="427" y="605"/>
                    <a:pt x="427" y="605"/>
                    <a:pt x="427" y="605"/>
                  </a:cubicBezTo>
                  <a:cubicBezTo>
                    <a:pt x="427" y="813"/>
                    <a:pt x="380" y="972"/>
                    <a:pt x="318" y="1108"/>
                  </a:cubicBezTo>
                  <a:cubicBezTo>
                    <a:pt x="256" y="974"/>
                    <a:pt x="213" y="811"/>
                    <a:pt x="213" y="605"/>
                  </a:cubicBezTo>
                  <a:cubicBezTo>
                    <a:pt x="213" y="15"/>
                    <a:pt x="213" y="15"/>
                    <a:pt x="213" y="15"/>
                  </a:cubicBezTo>
                  <a:cubicBezTo>
                    <a:pt x="0" y="15"/>
                    <a:pt x="0" y="15"/>
                    <a:pt x="0" y="15"/>
                  </a:cubicBezTo>
                  <a:cubicBezTo>
                    <a:pt x="0" y="635"/>
                    <a:pt x="0" y="635"/>
                    <a:pt x="0" y="635"/>
                  </a:cubicBezTo>
                  <a:cubicBezTo>
                    <a:pt x="0" y="912"/>
                    <a:pt x="83" y="1110"/>
                    <a:pt x="176" y="1267"/>
                  </a:cubicBezTo>
                  <a:cubicBezTo>
                    <a:pt x="198" y="1305"/>
                    <a:pt x="198" y="1305"/>
                    <a:pt x="198" y="1305"/>
                  </a:cubicBezTo>
                  <a:cubicBezTo>
                    <a:pt x="442" y="1305"/>
                    <a:pt x="442" y="1305"/>
                    <a:pt x="442" y="1305"/>
                  </a:cubicBezTo>
                  <a:cubicBezTo>
                    <a:pt x="464" y="1267"/>
                    <a:pt x="464" y="1267"/>
                    <a:pt x="464" y="1267"/>
                  </a:cubicBezTo>
                  <a:cubicBezTo>
                    <a:pt x="559" y="1110"/>
                    <a:pt x="640" y="912"/>
                    <a:pt x="640" y="6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4226749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7" name="Afbeelding 6"/>
          <p:cNvPicPr>
            <a:picLocks noSelect="1" noChangeAspect="1"/>
          </p:cNvPicPr>
          <p:nvPr/>
        </p:nvPicPr>
        <p:blipFill>
          <a:blip r:embed="rId2">
            <a:extLst>
              <a:ext uri="{28A0092B-C50C-407E-A947-70E740481C1C}">
                <a14:useLocalDpi xmlns:a14="http://schemas.microsoft.com/office/drawing/2010/main" val="0"/>
              </a:ext>
            </a:extLst>
          </a:blip>
          <a:stretch>
            <a:fillRect/>
          </a:stretch>
        </p:blipFill>
        <p:spPr>
          <a:xfrm>
            <a:off x="1" y="1350"/>
            <a:ext cx="12189598" cy="6856648"/>
          </a:xfrm>
          <a:prstGeom prst="rect">
            <a:avLst/>
          </a:prstGeom>
        </p:spPr>
      </p:pic>
      <p:grpSp>
        <p:nvGrpSpPr>
          <p:cNvPr id="9" name="Group 4"/>
          <p:cNvGrpSpPr>
            <a:grpSpLocks noSelect="1" noChangeAspect="1"/>
          </p:cNvGrpSpPr>
          <p:nvPr/>
        </p:nvGrpSpPr>
        <p:grpSpPr bwMode="auto">
          <a:xfrm>
            <a:off x="10872794" y="473075"/>
            <a:ext cx="906463" cy="1377950"/>
            <a:chOff x="6853" y="298"/>
            <a:chExt cx="571" cy="868"/>
          </a:xfrm>
        </p:grpSpPr>
        <p:sp>
          <p:nvSpPr>
            <p:cNvPr id="11" name="Freeform 5"/>
            <p:cNvSpPr>
              <a:spLocks noSelect="1"/>
            </p:cNvSpPr>
            <p:nvPr/>
          </p:nvSpPr>
          <p:spPr bwMode="auto">
            <a:xfrm>
              <a:off x="6853" y="298"/>
              <a:ext cx="244" cy="490"/>
            </a:xfrm>
            <a:custGeom>
              <a:avLst/>
              <a:gdLst>
                <a:gd name="T0" fmla="*/ 244 w 244"/>
                <a:gd name="T1" fmla="*/ 204 h 490"/>
                <a:gd name="T2" fmla="*/ 163 w 244"/>
                <a:gd name="T3" fmla="*/ 204 h 490"/>
                <a:gd name="T4" fmla="*/ 163 w 244"/>
                <a:gd name="T5" fmla="*/ 0 h 490"/>
                <a:gd name="T6" fmla="*/ 244 w 244"/>
                <a:gd name="T7" fmla="*/ 0 h 490"/>
                <a:gd name="T8" fmla="*/ 244 w 244"/>
                <a:gd name="T9" fmla="*/ 204 h 490"/>
                <a:gd name="T10" fmla="*/ 163 w 244"/>
                <a:gd name="T11" fmla="*/ 490 h 490"/>
                <a:gd name="T12" fmla="*/ 244 w 244"/>
                <a:gd name="T13" fmla="*/ 490 h 490"/>
                <a:gd name="T14" fmla="*/ 244 w 244"/>
                <a:gd name="T15" fmla="*/ 286 h 490"/>
                <a:gd name="T16" fmla="*/ 163 w 244"/>
                <a:gd name="T17" fmla="*/ 286 h 490"/>
                <a:gd name="T18" fmla="*/ 163 w 244"/>
                <a:gd name="T19" fmla="*/ 490 h 490"/>
                <a:gd name="T20" fmla="*/ 81 w 244"/>
                <a:gd name="T21" fmla="*/ 0 h 490"/>
                <a:gd name="T22" fmla="*/ 0 w 244"/>
                <a:gd name="T23" fmla="*/ 0 h 490"/>
                <a:gd name="T24" fmla="*/ 0 w 244"/>
                <a:gd name="T25" fmla="*/ 490 h 490"/>
                <a:gd name="T26" fmla="*/ 81 w 244"/>
                <a:gd name="T27" fmla="*/ 490 h 490"/>
                <a:gd name="T28" fmla="*/ 81 w 244"/>
                <a:gd name="T2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490">
                  <a:moveTo>
                    <a:pt x="244" y="204"/>
                  </a:moveTo>
                  <a:lnTo>
                    <a:pt x="163" y="204"/>
                  </a:lnTo>
                  <a:lnTo>
                    <a:pt x="163" y="0"/>
                  </a:lnTo>
                  <a:lnTo>
                    <a:pt x="244" y="0"/>
                  </a:lnTo>
                  <a:lnTo>
                    <a:pt x="244" y="204"/>
                  </a:lnTo>
                  <a:close/>
                  <a:moveTo>
                    <a:pt x="163" y="490"/>
                  </a:moveTo>
                  <a:lnTo>
                    <a:pt x="244" y="490"/>
                  </a:lnTo>
                  <a:lnTo>
                    <a:pt x="244" y="286"/>
                  </a:lnTo>
                  <a:lnTo>
                    <a:pt x="163" y="286"/>
                  </a:lnTo>
                  <a:lnTo>
                    <a:pt x="163" y="490"/>
                  </a:lnTo>
                  <a:close/>
                  <a:moveTo>
                    <a:pt x="81" y="0"/>
                  </a:moveTo>
                  <a:lnTo>
                    <a:pt x="0" y="0"/>
                  </a:lnTo>
                  <a:lnTo>
                    <a:pt x="0" y="490"/>
                  </a:lnTo>
                  <a:lnTo>
                    <a:pt x="81" y="490"/>
                  </a:lnTo>
                  <a:lnTo>
                    <a:pt x="8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noSelect="1"/>
            </p:cNvSpPr>
            <p:nvPr/>
          </p:nvSpPr>
          <p:spPr bwMode="auto">
            <a:xfrm>
              <a:off x="7179" y="298"/>
              <a:ext cx="245" cy="368"/>
            </a:xfrm>
            <a:custGeom>
              <a:avLst/>
              <a:gdLst>
                <a:gd name="T0" fmla="*/ 1225 w 1225"/>
                <a:gd name="T1" fmla="*/ 1224 h 1837"/>
                <a:gd name="T2" fmla="*/ 1225 w 1225"/>
                <a:gd name="T3" fmla="*/ 0 h 1837"/>
                <a:gd name="T4" fmla="*/ 816 w 1225"/>
                <a:gd name="T5" fmla="*/ 0 h 1837"/>
                <a:gd name="T6" fmla="*/ 816 w 1225"/>
                <a:gd name="T7" fmla="*/ 1224 h 1837"/>
                <a:gd name="T8" fmla="*/ 612 w 1225"/>
                <a:gd name="T9" fmla="*/ 1428 h 1837"/>
                <a:gd name="T10" fmla="*/ 408 w 1225"/>
                <a:gd name="T11" fmla="*/ 1224 h 1837"/>
                <a:gd name="T12" fmla="*/ 408 w 1225"/>
                <a:gd name="T13" fmla="*/ 0 h 1837"/>
                <a:gd name="T14" fmla="*/ 0 w 1225"/>
                <a:gd name="T15" fmla="*/ 0 h 1837"/>
                <a:gd name="T16" fmla="*/ 0 w 1225"/>
                <a:gd name="T17" fmla="*/ 1224 h 1837"/>
                <a:gd name="T18" fmla="*/ 612 w 1225"/>
                <a:gd name="T19" fmla="*/ 1837 h 1837"/>
                <a:gd name="T20" fmla="*/ 1225 w 1225"/>
                <a:gd name="T21" fmla="*/ 122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5" h="1837">
                  <a:moveTo>
                    <a:pt x="1225" y="1224"/>
                  </a:moveTo>
                  <a:cubicBezTo>
                    <a:pt x="1225" y="0"/>
                    <a:pt x="1225" y="0"/>
                    <a:pt x="1225" y="0"/>
                  </a:cubicBezTo>
                  <a:cubicBezTo>
                    <a:pt x="816" y="0"/>
                    <a:pt x="816" y="0"/>
                    <a:pt x="816" y="0"/>
                  </a:cubicBezTo>
                  <a:cubicBezTo>
                    <a:pt x="816" y="1224"/>
                    <a:pt x="816" y="1224"/>
                    <a:pt x="816" y="1224"/>
                  </a:cubicBezTo>
                  <a:cubicBezTo>
                    <a:pt x="816" y="1337"/>
                    <a:pt x="725" y="1428"/>
                    <a:pt x="612" y="1428"/>
                  </a:cubicBezTo>
                  <a:cubicBezTo>
                    <a:pt x="500" y="1428"/>
                    <a:pt x="408" y="1337"/>
                    <a:pt x="408" y="1224"/>
                  </a:cubicBezTo>
                  <a:cubicBezTo>
                    <a:pt x="408" y="0"/>
                    <a:pt x="408" y="0"/>
                    <a:pt x="408" y="0"/>
                  </a:cubicBezTo>
                  <a:cubicBezTo>
                    <a:pt x="0" y="0"/>
                    <a:pt x="0" y="0"/>
                    <a:pt x="0" y="0"/>
                  </a:cubicBezTo>
                  <a:cubicBezTo>
                    <a:pt x="0" y="1224"/>
                    <a:pt x="0" y="1224"/>
                    <a:pt x="0" y="1224"/>
                  </a:cubicBezTo>
                  <a:cubicBezTo>
                    <a:pt x="0" y="1563"/>
                    <a:pt x="273" y="1837"/>
                    <a:pt x="612" y="1837"/>
                  </a:cubicBezTo>
                  <a:cubicBezTo>
                    <a:pt x="951" y="1837"/>
                    <a:pt x="1225" y="1563"/>
                    <a:pt x="1225" y="1224"/>
                  </a:cubicBezTo>
                  <a:close/>
                </a:path>
              </a:pathLst>
            </a:custGeom>
            <a:solidFill>
              <a:srgbClr val="E43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p:cNvSpPr>
              <a:spLocks noSelect="1"/>
            </p:cNvSpPr>
            <p:nvPr/>
          </p:nvSpPr>
          <p:spPr bwMode="auto">
            <a:xfrm>
              <a:off x="6853" y="949"/>
              <a:ext cx="571" cy="94"/>
            </a:xfrm>
            <a:custGeom>
              <a:avLst/>
              <a:gdLst>
                <a:gd name="T0" fmla="*/ 75 w 2859"/>
                <a:gd name="T1" fmla="*/ 264 h 466"/>
                <a:gd name="T2" fmla="*/ 0 w 2859"/>
                <a:gd name="T3" fmla="*/ 5 h 466"/>
                <a:gd name="T4" fmla="*/ 150 w 2859"/>
                <a:gd name="T5" fmla="*/ 194 h 466"/>
                <a:gd name="T6" fmla="*/ 226 w 2859"/>
                <a:gd name="T7" fmla="*/ 461 h 466"/>
                <a:gd name="T8" fmla="*/ 414 w 2859"/>
                <a:gd name="T9" fmla="*/ 395 h 466"/>
                <a:gd name="T10" fmla="*/ 414 w 2859"/>
                <a:gd name="T11" fmla="*/ 71 h 466"/>
                <a:gd name="T12" fmla="*/ 414 w 2859"/>
                <a:gd name="T13" fmla="*/ 466 h 466"/>
                <a:gd name="T14" fmla="*/ 414 w 2859"/>
                <a:gd name="T15" fmla="*/ 0 h 466"/>
                <a:gd name="T16" fmla="*/ 414 w 2859"/>
                <a:gd name="T17" fmla="*/ 466 h 466"/>
                <a:gd name="T18" fmla="*/ 825 w 2859"/>
                <a:gd name="T19" fmla="*/ 204 h 466"/>
                <a:gd name="T20" fmla="*/ 750 w 2859"/>
                <a:gd name="T21" fmla="*/ 272 h 466"/>
                <a:gd name="T22" fmla="*/ 675 w 2859"/>
                <a:gd name="T23" fmla="*/ 355 h 466"/>
                <a:gd name="T24" fmla="*/ 750 w 2859"/>
                <a:gd name="T25" fmla="*/ 111 h 466"/>
                <a:gd name="T26" fmla="*/ 825 w 2859"/>
                <a:gd name="T27" fmla="*/ 111 h 466"/>
                <a:gd name="T28" fmla="*/ 599 w 2859"/>
                <a:gd name="T29" fmla="*/ 355 h 466"/>
                <a:gd name="T30" fmla="*/ 1104 w 2859"/>
                <a:gd name="T31" fmla="*/ 391 h 466"/>
                <a:gd name="T32" fmla="*/ 1084 w 2859"/>
                <a:gd name="T33" fmla="*/ 264 h 466"/>
                <a:gd name="T34" fmla="*/ 976 w 2859"/>
                <a:gd name="T35" fmla="*/ 75 h 466"/>
                <a:gd name="T36" fmla="*/ 901 w 2859"/>
                <a:gd name="T37" fmla="*/ 5 h 466"/>
                <a:gd name="T38" fmla="*/ 1275 w 2859"/>
                <a:gd name="T39" fmla="*/ 466 h 466"/>
                <a:gd name="T40" fmla="*/ 1347 w 2859"/>
                <a:gd name="T41" fmla="*/ 242 h 466"/>
                <a:gd name="T42" fmla="*/ 1236 w 2859"/>
                <a:gd name="T43" fmla="*/ 108 h 466"/>
                <a:gd name="T44" fmla="*/ 1312 w 2859"/>
                <a:gd name="T45" fmla="*/ 139 h 466"/>
                <a:gd name="T46" fmla="*/ 1275 w 2859"/>
                <a:gd name="T47" fmla="*/ 0 h 466"/>
                <a:gd name="T48" fmla="*/ 1199 w 2859"/>
                <a:gd name="T49" fmla="*/ 214 h 466"/>
                <a:gd name="T50" fmla="*/ 1312 w 2859"/>
                <a:gd name="T51" fmla="*/ 355 h 466"/>
                <a:gd name="T52" fmla="*/ 1236 w 2859"/>
                <a:gd name="T53" fmla="*/ 330 h 466"/>
                <a:gd name="T54" fmla="*/ 1275 w 2859"/>
                <a:gd name="T55" fmla="*/ 466 h 466"/>
                <a:gd name="T56" fmla="*/ 1679 w 2859"/>
                <a:gd name="T57" fmla="*/ 300 h 466"/>
                <a:gd name="T58" fmla="*/ 1566 w 2859"/>
                <a:gd name="T59" fmla="*/ 395 h 466"/>
                <a:gd name="T60" fmla="*/ 1566 w 2859"/>
                <a:gd name="T61" fmla="*/ 71 h 466"/>
                <a:gd name="T62" fmla="*/ 1679 w 2859"/>
                <a:gd name="T63" fmla="*/ 161 h 466"/>
                <a:gd name="T64" fmla="*/ 1453 w 2859"/>
                <a:gd name="T65" fmla="*/ 114 h 466"/>
                <a:gd name="T66" fmla="*/ 1980 w 2859"/>
                <a:gd name="T67" fmla="*/ 461 h 466"/>
                <a:gd name="T68" fmla="*/ 1905 w 2859"/>
                <a:gd name="T69" fmla="*/ 194 h 466"/>
                <a:gd name="T70" fmla="*/ 1754 w 2859"/>
                <a:gd name="T71" fmla="*/ 5 h 466"/>
                <a:gd name="T72" fmla="*/ 1830 w 2859"/>
                <a:gd name="T73" fmla="*/ 264 h 466"/>
                <a:gd name="T74" fmla="*/ 1980 w 2859"/>
                <a:gd name="T75" fmla="*/ 461 h 466"/>
                <a:gd name="T76" fmla="*/ 2131 w 2859"/>
                <a:gd name="T77" fmla="*/ 355 h 466"/>
                <a:gd name="T78" fmla="*/ 2206 w 2859"/>
                <a:gd name="T79" fmla="*/ 111 h 466"/>
                <a:gd name="T80" fmla="*/ 2281 w 2859"/>
                <a:gd name="T81" fmla="*/ 353 h 466"/>
                <a:gd name="T82" fmla="*/ 2055 w 2859"/>
                <a:gd name="T83" fmla="*/ 114 h 466"/>
                <a:gd name="T84" fmla="*/ 2505 w 2859"/>
                <a:gd name="T85" fmla="*/ 355 h 466"/>
                <a:gd name="T86" fmla="*/ 2429 w 2859"/>
                <a:gd name="T87" fmla="*/ 111 h 466"/>
                <a:gd name="T88" fmla="*/ 2505 w 2859"/>
                <a:gd name="T89" fmla="*/ 355 h 466"/>
                <a:gd name="T90" fmla="*/ 2580 w 2859"/>
                <a:gd name="T91" fmla="*/ 111 h 466"/>
                <a:gd name="T92" fmla="*/ 2354 w 2859"/>
                <a:gd name="T93" fmla="*/ 355 h 466"/>
                <a:gd name="T94" fmla="*/ 2859 w 2859"/>
                <a:gd name="T95" fmla="*/ 391 h 466"/>
                <a:gd name="T96" fmla="*/ 2655 w 2859"/>
                <a:gd name="T97" fmla="*/ 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9" h="466">
                  <a:moveTo>
                    <a:pt x="150" y="461"/>
                  </a:moveTo>
                  <a:cubicBezTo>
                    <a:pt x="150" y="264"/>
                    <a:pt x="150" y="264"/>
                    <a:pt x="150" y="264"/>
                  </a:cubicBezTo>
                  <a:cubicBezTo>
                    <a:pt x="75" y="264"/>
                    <a:pt x="75" y="264"/>
                    <a:pt x="75" y="264"/>
                  </a:cubicBezTo>
                  <a:cubicBezTo>
                    <a:pt x="75" y="461"/>
                    <a:pt x="75" y="461"/>
                    <a:pt x="75" y="461"/>
                  </a:cubicBezTo>
                  <a:cubicBezTo>
                    <a:pt x="0" y="461"/>
                    <a:pt x="0" y="461"/>
                    <a:pt x="0" y="461"/>
                  </a:cubicBezTo>
                  <a:cubicBezTo>
                    <a:pt x="0" y="5"/>
                    <a:pt x="0" y="5"/>
                    <a:pt x="0" y="5"/>
                  </a:cubicBezTo>
                  <a:cubicBezTo>
                    <a:pt x="75" y="5"/>
                    <a:pt x="75" y="5"/>
                    <a:pt x="75" y="5"/>
                  </a:cubicBezTo>
                  <a:cubicBezTo>
                    <a:pt x="75" y="194"/>
                    <a:pt x="75" y="194"/>
                    <a:pt x="75" y="194"/>
                  </a:cubicBezTo>
                  <a:cubicBezTo>
                    <a:pt x="150" y="194"/>
                    <a:pt x="150" y="194"/>
                    <a:pt x="150" y="194"/>
                  </a:cubicBezTo>
                  <a:cubicBezTo>
                    <a:pt x="150" y="5"/>
                    <a:pt x="150" y="5"/>
                    <a:pt x="150" y="5"/>
                  </a:cubicBezTo>
                  <a:cubicBezTo>
                    <a:pt x="226" y="5"/>
                    <a:pt x="226" y="5"/>
                    <a:pt x="226" y="5"/>
                  </a:cubicBezTo>
                  <a:cubicBezTo>
                    <a:pt x="226" y="461"/>
                    <a:pt x="226" y="461"/>
                    <a:pt x="226" y="461"/>
                  </a:cubicBezTo>
                  <a:lnTo>
                    <a:pt x="150" y="461"/>
                  </a:lnTo>
                  <a:close/>
                  <a:moveTo>
                    <a:pt x="452" y="355"/>
                  </a:moveTo>
                  <a:cubicBezTo>
                    <a:pt x="452" y="380"/>
                    <a:pt x="437" y="395"/>
                    <a:pt x="414" y="395"/>
                  </a:cubicBezTo>
                  <a:cubicBezTo>
                    <a:pt x="391" y="395"/>
                    <a:pt x="376" y="380"/>
                    <a:pt x="376" y="355"/>
                  </a:cubicBezTo>
                  <a:cubicBezTo>
                    <a:pt x="376" y="111"/>
                    <a:pt x="376" y="111"/>
                    <a:pt x="376" y="111"/>
                  </a:cubicBezTo>
                  <a:cubicBezTo>
                    <a:pt x="376" y="86"/>
                    <a:pt x="391" y="71"/>
                    <a:pt x="414" y="71"/>
                  </a:cubicBezTo>
                  <a:cubicBezTo>
                    <a:pt x="437" y="71"/>
                    <a:pt x="452" y="86"/>
                    <a:pt x="452" y="111"/>
                  </a:cubicBezTo>
                  <a:lnTo>
                    <a:pt x="452" y="355"/>
                  </a:lnTo>
                  <a:close/>
                  <a:moveTo>
                    <a:pt x="414" y="466"/>
                  </a:moveTo>
                  <a:cubicBezTo>
                    <a:pt x="477" y="466"/>
                    <a:pt x="527" y="428"/>
                    <a:pt x="527" y="353"/>
                  </a:cubicBezTo>
                  <a:cubicBezTo>
                    <a:pt x="527" y="111"/>
                    <a:pt x="527" y="111"/>
                    <a:pt x="527" y="111"/>
                  </a:cubicBezTo>
                  <a:cubicBezTo>
                    <a:pt x="527" y="38"/>
                    <a:pt x="477" y="0"/>
                    <a:pt x="414" y="0"/>
                  </a:cubicBezTo>
                  <a:cubicBezTo>
                    <a:pt x="351" y="0"/>
                    <a:pt x="301" y="38"/>
                    <a:pt x="301" y="114"/>
                  </a:cubicBezTo>
                  <a:cubicBezTo>
                    <a:pt x="301" y="355"/>
                    <a:pt x="301" y="355"/>
                    <a:pt x="301" y="355"/>
                  </a:cubicBezTo>
                  <a:cubicBezTo>
                    <a:pt x="301" y="428"/>
                    <a:pt x="351" y="466"/>
                    <a:pt x="414" y="466"/>
                  </a:cubicBezTo>
                  <a:moveTo>
                    <a:pt x="712" y="466"/>
                  </a:moveTo>
                  <a:cubicBezTo>
                    <a:pt x="775" y="466"/>
                    <a:pt x="825" y="428"/>
                    <a:pt x="825" y="353"/>
                  </a:cubicBezTo>
                  <a:cubicBezTo>
                    <a:pt x="825" y="204"/>
                    <a:pt x="825" y="204"/>
                    <a:pt x="825" y="204"/>
                  </a:cubicBezTo>
                  <a:cubicBezTo>
                    <a:pt x="708" y="204"/>
                    <a:pt x="708" y="204"/>
                    <a:pt x="708" y="204"/>
                  </a:cubicBezTo>
                  <a:cubicBezTo>
                    <a:pt x="708" y="272"/>
                    <a:pt x="708" y="272"/>
                    <a:pt x="708" y="272"/>
                  </a:cubicBezTo>
                  <a:cubicBezTo>
                    <a:pt x="750" y="272"/>
                    <a:pt x="750" y="272"/>
                    <a:pt x="750" y="272"/>
                  </a:cubicBezTo>
                  <a:cubicBezTo>
                    <a:pt x="750" y="355"/>
                    <a:pt x="750" y="355"/>
                    <a:pt x="750" y="355"/>
                  </a:cubicBezTo>
                  <a:cubicBezTo>
                    <a:pt x="750" y="380"/>
                    <a:pt x="736" y="395"/>
                    <a:pt x="712" y="395"/>
                  </a:cubicBezTo>
                  <a:cubicBezTo>
                    <a:pt x="689" y="395"/>
                    <a:pt x="675" y="380"/>
                    <a:pt x="675" y="355"/>
                  </a:cubicBezTo>
                  <a:cubicBezTo>
                    <a:pt x="675" y="111"/>
                    <a:pt x="675" y="111"/>
                    <a:pt x="675" y="111"/>
                  </a:cubicBezTo>
                  <a:cubicBezTo>
                    <a:pt x="675" y="86"/>
                    <a:pt x="689" y="71"/>
                    <a:pt x="712" y="71"/>
                  </a:cubicBezTo>
                  <a:cubicBezTo>
                    <a:pt x="736" y="71"/>
                    <a:pt x="750" y="86"/>
                    <a:pt x="750" y="111"/>
                  </a:cubicBezTo>
                  <a:cubicBezTo>
                    <a:pt x="750" y="144"/>
                    <a:pt x="750" y="144"/>
                    <a:pt x="750" y="144"/>
                  </a:cubicBezTo>
                  <a:cubicBezTo>
                    <a:pt x="825" y="144"/>
                    <a:pt x="825" y="144"/>
                    <a:pt x="825" y="144"/>
                  </a:cubicBezTo>
                  <a:cubicBezTo>
                    <a:pt x="825" y="111"/>
                    <a:pt x="825" y="111"/>
                    <a:pt x="825" y="111"/>
                  </a:cubicBezTo>
                  <a:cubicBezTo>
                    <a:pt x="825" y="38"/>
                    <a:pt x="775" y="0"/>
                    <a:pt x="712" y="0"/>
                  </a:cubicBezTo>
                  <a:cubicBezTo>
                    <a:pt x="650" y="0"/>
                    <a:pt x="599" y="38"/>
                    <a:pt x="599" y="114"/>
                  </a:cubicBezTo>
                  <a:cubicBezTo>
                    <a:pt x="599" y="355"/>
                    <a:pt x="599" y="355"/>
                    <a:pt x="599" y="355"/>
                  </a:cubicBezTo>
                  <a:cubicBezTo>
                    <a:pt x="599" y="428"/>
                    <a:pt x="650" y="466"/>
                    <a:pt x="712" y="466"/>
                  </a:cubicBezTo>
                  <a:moveTo>
                    <a:pt x="1104" y="461"/>
                  </a:moveTo>
                  <a:cubicBezTo>
                    <a:pt x="1104" y="391"/>
                    <a:pt x="1104" y="391"/>
                    <a:pt x="1104" y="391"/>
                  </a:cubicBezTo>
                  <a:cubicBezTo>
                    <a:pt x="976" y="391"/>
                    <a:pt x="976" y="391"/>
                    <a:pt x="976" y="391"/>
                  </a:cubicBezTo>
                  <a:cubicBezTo>
                    <a:pt x="976" y="264"/>
                    <a:pt x="976" y="264"/>
                    <a:pt x="976" y="264"/>
                  </a:cubicBezTo>
                  <a:cubicBezTo>
                    <a:pt x="1084" y="264"/>
                    <a:pt x="1084" y="264"/>
                    <a:pt x="1084" y="264"/>
                  </a:cubicBezTo>
                  <a:cubicBezTo>
                    <a:pt x="1084" y="194"/>
                    <a:pt x="1084" y="194"/>
                    <a:pt x="1084" y="194"/>
                  </a:cubicBezTo>
                  <a:cubicBezTo>
                    <a:pt x="976" y="194"/>
                    <a:pt x="976" y="194"/>
                    <a:pt x="976" y="194"/>
                  </a:cubicBezTo>
                  <a:cubicBezTo>
                    <a:pt x="976" y="75"/>
                    <a:pt x="976" y="75"/>
                    <a:pt x="976" y="75"/>
                  </a:cubicBezTo>
                  <a:cubicBezTo>
                    <a:pt x="1104" y="75"/>
                    <a:pt x="1104" y="75"/>
                    <a:pt x="1104" y="75"/>
                  </a:cubicBezTo>
                  <a:cubicBezTo>
                    <a:pt x="1104" y="5"/>
                    <a:pt x="1104" y="5"/>
                    <a:pt x="1104" y="5"/>
                  </a:cubicBezTo>
                  <a:cubicBezTo>
                    <a:pt x="901" y="5"/>
                    <a:pt x="901" y="5"/>
                    <a:pt x="901" y="5"/>
                  </a:cubicBezTo>
                  <a:cubicBezTo>
                    <a:pt x="901" y="461"/>
                    <a:pt x="901" y="461"/>
                    <a:pt x="901" y="461"/>
                  </a:cubicBezTo>
                  <a:lnTo>
                    <a:pt x="1104" y="461"/>
                  </a:lnTo>
                  <a:close/>
                  <a:moveTo>
                    <a:pt x="1275" y="466"/>
                  </a:moveTo>
                  <a:cubicBezTo>
                    <a:pt x="1337" y="466"/>
                    <a:pt x="1388" y="421"/>
                    <a:pt x="1388" y="361"/>
                  </a:cubicBezTo>
                  <a:cubicBezTo>
                    <a:pt x="1388" y="325"/>
                    <a:pt x="1388" y="325"/>
                    <a:pt x="1388" y="325"/>
                  </a:cubicBezTo>
                  <a:cubicBezTo>
                    <a:pt x="1388" y="289"/>
                    <a:pt x="1375" y="265"/>
                    <a:pt x="1347" y="242"/>
                  </a:cubicBezTo>
                  <a:cubicBezTo>
                    <a:pt x="1257" y="166"/>
                    <a:pt x="1257" y="166"/>
                    <a:pt x="1257" y="166"/>
                  </a:cubicBezTo>
                  <a:cubicBezTo>
                    <a:pt x="1244" y="155"/>
                    <a:pt x="1236" y="144"/>
                    <a:pt x="1236" y="123"/>
                  </a:cubicBezTo>
                  <a:cubicBezTo>
                    <a:pt x="1236" y="108"/>
                    <a:pt x="1236" y="108"/>
                    <a:pt x="1236" y="108"/>
                  </a:cubicBezTo>
                  <a:cubicBezTo>
                    <a:pt x="1236" y="86"/>
                    <a:pt x="1254" y="71"/>
                    <a:pt x="1275" y="71"/>
                  </a:cubicBezTo>
                  <a:cubicBezTo>
                    <a:pt x="1297" y="71"/>
                    <a:pt x="1312" y="86"/>
                    <a:pt x="1312" y="108"/>
                  </a:cubicBezTo>
                  <a:cubicBezTo>
                    <a:pt x="1312" y="139"/>
                    <a:pt x="1312" y="139"/>
                    <a:pt x="1312" y="139"/>
                  </a:cubicBezTo>
                  <a:cubicBezTo>
                    <a:pt x="1388" y="139"/>
                    <a:pt x="1388" y="139"/>
                    <a:pt x="1388" y="139"/>
                  </a:cubicBezTo>
                  <a:cubicBezTo>
                    <a:pt x="1388" y="108"/>
                    <a:pt x="1388" y="108"/>
                    <a:pt x="1388" y="108"/>
                  </a:cubicBezTo>
                  <a:cubicBezTo>
                    <a:pt x="1388" y="43"/>
                    <a:pt x="1343" y="0"/>
                    <a:pt x="1275" y="0"/>
                  </a:cubicBezTo>
                  <a:cubicBezTo>
                    <a:pt x="1206" y="0"/>
                    <a:pt x="1161" y="45"/>
                    <a:pt x="1161" y="108"/>
                  </a:cubicBezTo>
                  <a:cubicBezTo>
                    <a:pt x="1161" y="131"/>
                    <a:pt x="1161" y="131"/>
                    <a:pt x="1161" y="131"/>
                  </a:cubicBezTo>
                  <a:cubicBezTo>
                    <a:pt x="1161" y="172"/>
                    <a:pt x="1184" y="201"/>
                    <a:pt x="1199" y="214"/>
                  </a:cubicBezTo>
                  <a:cubicBezTo>
                    <a:pt x="1289" y="289"/>
                    <a:pt x="1289" y="289"/>
                    <a:pt x="1289" y="289"/>
                  </a:cubicBezTo>
                  <a:cubicBezTo>
                    <a:pt x="1306" y="304"/>
                    <a:pt x="1312" y="317"/>
                    <a:pt x="1312" y="339"/>
                  </a:cubicBezTo>
                  <a:cubicBezTo>
                    <a:pt x="1312" y="355"/>
                    <a:pt x="1312" y="355"/>
                    <a:pt x="1312" y="355"/>
                  </a:cubicBezTo>
                  <a:cubicBezTo>
                    <a:pt x="1312" y="380"/>
                    <a:pt x="1297" y="395"/>
                    <a:pt x="1275" y="395"/>
                  </a:cubicBezTo>
                  <a:cubicBezTo>
                    <a:pt x="1254" y="395"/>
                    <a:pt x="1236" y="383"/>
                    <a:pt x="1236" y="355"/>
                  </a:cubicBezTo>
                  <a:cubicBezTo>
                    <a:pt x="1236" y="330"/>
                    <a:pt x="1236" y="330"/>
                    <a:pt x="1236" y="330"/>
                  </a:cubicBezTo>
                  <a:cubicBezTo>
                    <a:pt x="1161" y="330"/>
                    <a:pt x="1161" y="330"/>
                    <a:pt x="1161" y="330"/>
                  </a:cubicBezTo>
                  <a:cubicBezTo>
                    <a:pt x="1161" y="362"/>
                    <a:pt x="1161" y="362"/>
                    <a:pt x="1161" y="362"/>
                  </a:cubicBezTo>
                  <a:cubicBezTo>
                    <a:pt x="1161" y="423"/>
                    <a:pt x="1211" y="466"/>
                    <a:pt x="1275" y="466"/>
                  </a:cubicBezTo>
                  <a:moveTo>
                    <a:pt x="1566" y="466"/>
                  </a:moveTo>
                  <a:cubicBezTo>
                    <a:pt x="1629" y="466"/>
                    <a:pt x="1679" y="428"/>
                    <a:pt x="1679" y="353"/>
                  </a:cubicBezTo>
                  <a:cubicBezTo>
                    <a:pt x="1679" y="300"/>
                    <a:pt x="1679" y="300"/>
                    <a:pt x="1679" y="300"/>
                  </a:cubicBezTo>
                  <a:cubicBezTo>
                    <a:pt x="1604" y="300"/>
                    <a:pt x="1604" y="300"/>
                    <a:pt x="1604" y="300"/>
                  </a:cubicBezTo>
                  <a:cubicBezTo>
                    <a:pt x="1604" y="355"/>
                    <a:pt x="1604" y="355"/>
                    <a:pt x="1604" y="355"/>
                  </a:cubicBezTo>
                  <a:cubicBezTo>
                    <a:pt x="1604" y="380"/>
                    <a:pt x="1589" y="395"/>
                    <a:pt x="1566" y="395"/>
                  </a:cubicBezTo>
                  <a:cubicBezTo>
                    <a:pt x="1543" y="395"/>
                    <a:pt x="1528" y="380"/>
                    <a:pt x="1528" y="355"/>
                  </a:cubicBezTo>
                  <a:cubicBezTo>
                    <a:pt x="1528" y="111"/>
                    <a:pt x="1528" y="111"/>
                    <a:pt x="1528" y="111"/>
                  </a:cubicBezTo>
                  <a:cubicBezTo>
                    <a:pt x="1528" y="86"/>
                    <a:pt x="1543" y="71"/>
                    <a:pt x="1566" y="71"/>
                  </a:cubicBezTo>
                  <a:cubicBezTo>
                    <a:pt x="1589" y="71"/>
                    <a:pt x="1604" y="86"/>
                    <a:pt x="1604" y="111"/>
                  </a:cubicBezTo>
                  <a:cubicBezTo>
                    <a:pt x="1604" y="161"/>
                    <a:pt x="1604" y="161"/>
                    <a:pt x="1604" y="161"/>
                  </a:cubicBezTo>
                  <a:cubicBezTo>
                    <a:pt x="1679" y="161"/>
                    <a:pt x="1679" y="161"/>
                    <a:pt x="1679" y="161"/>
                  </a:cubicBezTo>
                  <a:cubicBezTo>
                    <a:pt x="1679" y="111"/>
                    <a:pt x="1679" y="111"/>
                    <a:pt x="1679" y="111"/>
                  </a:cubicBezTo>
                  <a:cubicBezTo>
                    <a:pt x="1679" y="38"/>
                    <a:pt x="1629" y="0"/>
                    <a:pt x="1566" y="0"/>
                  </a:cubicBezTo>
                  <a:cubicBezTo>
                    <a:pt x="1503" y="0"/>
                    <a:pt x="1453" y="38"/>
                    <a:pt x="1453" y="114"/>
                  </a:cubicBezTo>
                  <a:cubicBezTo>
                    <a:pt x="1453" y="355"/>
                    <a:pt x="1453" y="355"/>
                    <a:pt x="1453" y="355"/>
                  </a:cubicBezTo>
                  <a:cubicBezTo>
                    <a:pt x="1453" y="428"/>
                    <a:pt x="1503" y="466"/>
                    <a:pt x="1566" y="466"/>
                  </a:cubicBezTo>
                  <a:moveTo>
                    <a:pt x="1980" y="461"/>
                  </a:moveTo>
                  <a:cubicBezTo>
                    <a:pt x="1980" y="5"/>
                    <a:pt x="1980" y="5"/>
                    <a:pt x="1980" y="5"/>
                  </a:cubicBezTo>
                  <a:cubicBezTo>
                    <a:pt x="1905" y="5"/>
                    <a:pt x="1905" y="5"/>
                    <a:pt x="1905" y="5"/>
                  </a:cubicBezTo>
                  <a:cubicBezTo>
                    <a:pt x="1905" y="194"/>
                    <a:pt x="1905" y="194"/>
                    <a:pt x="1905" y="194"/>
                  </a:cubicBezTo>
                  <a:cubicBezTo>
                    <a:pt x="1830" y="194"/>
                    <a:pt x="1830" y="194"/>
                    <a:pt x="1830" y="194"/>
                  </a:cubicBezTo>
                  <a:cubicBezTo>
                    <a:pt x="1830" y="5"/>
                    <a:pt x="1830" y="5"/>
                    <a:pt x="1830" y="5"/>
                  </a:cubicBezTo>
                  <a:cubicBezTo>
                    <a:pt x="1754" y="5"/>
                    <a:pt x="1754" y="5"/>
                    <a:pt x="1754" y="5"/>
                  </a:cubicBezTo>
                  <a:cubicBezTo>
                    <a:pt x="1754" y="461"/>
                    <a:pt x="1754" y="461"/>
                    <a:pt x="1754" y="461"/>
                  </a:cubicBezTo>
                  <a:cubicBezTo>
                    <a:pt x="1830" y="461"/>
                    <a:pt x="1830" y="461"/>
                    <a:pt x="1830" y="461"/>
                  </a:cubicBezTo>
                  <a:cubicBezTo>
                    <a:pt x="1830" y="264"/>
                    <a:pt x="1830" y="264"/>
                    <a:pt x="1830" y="264"/>
                  </a:cubicBezTo>
                  <a:cubicBezTo>
                    <a:pt x="1905" y="264"/>
                    <a:pt x="1905" y="264"/>
                    <a:pt x="1905" y="264"/>
                  </a:cubicBezTo>
                  <a:cubicBezTo>
                    <a:pt x="1905" y="461"/>
                    <a:pt x="1905" y="461"/>
                    <a:pt x="1905" y="461"/>
                  </a:cubicBezTo>
                  <a:lnTo>
                    <a:pt x="1980" y="461"/>
                  </a:lnTo>
                  <a:close/>
                  <a:moveTo>
                    <a:pt x="2206" y="355"/>
                  </a:moveTo>
                  <a:cubicBezTo>
                    <a:pt x="2206" y="380"/>
                    <a:pt x="2192" y="395"/>
                    <a:pt x="2168" y="395"/>
                  </a:cubicBezTo>
                  <a:cubicBezTo>
                    <a:pt x="2145" y="395"/>
                    <a:pt x="2131" y="380"/>
                    <a:pt x="2131" y="355"/>
                  </a:cubicBezTo>
                  <a:cubicBezTo>
                    <a:pt x="2131" y="111"/>
                    <a:pt x="2131" y="111"/>
                    <a:pt x="2131" y="111"/>
                  </a:cubicBezTo>
                  <a:cubicBezTo>
                    <a:pt x="2131" y="86"/>
                    <a:pt x="2145" y="71"/>
                    <a:pt x="2168" y="71"/>
                  </a:cubicBezTo>
                  <a:cubicBezTo>
                    <a:pt x="2192" y="71"/>
                    <a:pt x="2206" y="86"/>
                    <a:pt x="2206" y="111"/>
                  </a:cubicBezTo>
                  <a:lnTo>
                    <a:pt x="2206" y="355"/>
                  </a:lnTo>
                  <a:close/>
                  <a:moveTo>
                    <a:pt x="2168" y="466"/>
                  </a:moveTo>
                  <a:cubicBezTo>
                    <a:pt x="2231" y="466"/>
                    <a:pt x="2281" y="428"/>
                    <a:pt x="2281" y="353"/>
                  </a:cubicBezTo>
                  <a:cubicBezTo>
                    <a:pt x="2281" y="111"/>
                    <a:pt x="2281" y="111"/>
                    <a:pt x="2281" y="111"/>
                  </a:cubicBezTo>
                  <a:cubicBezTo>
                    <a:pt x="2281" y="38"/>
                    <a:pt x="2231" y="0"/>
                    <a:pt x="2168" y="0"/>
                  </a:cubicBezTo>
                  <a:cubicBezTo>
                    <a:pt x="2106" y="0"/>
                    <a:pt x="2055" y="38"/>
                    <a:pt x="2055" y="114"/>
                  </a:cubicBezTo>
                  <a:cubicBezTo>
                    <a:pt x="2055" y="355"/>
                    <a:pt x="2055" y="355"/>
                    <a:pt x="2055" y="355"/>
                  </a:cubicBezTo>
                  <a:cubicBezTo>
                    <a:pt x="2055" y="428"/>
                    <a:pt x="2106" y="466"/>
                    <a:pt x="2168" y="466"/>
                  </a:cubicBezTo>
                  <a:moveTo>
                    <a:pt x="2505" y="355"/>
                  </a:moveTo>
                  <a:cubicBezTo>
                    <a:pt x="2505" y="380"/>
                    <a:pt x="2490" y="395"/>
                    <a:pt x="2467" y="395"/>
                  </a:cubicBezTo>
                  <a:cubicBezTo>
                    <a:pt x="2444" y="395"/>
                    <a:pt x="2429" y="380"/>
                    <a:pt x="2429" y="355"/>
                  </a:cubicBezTo>
                  <a:cubicBezTo>
                    <a:pt x="2429" y="111"/>
                    <a:pt x="2429" y="111"/>
                    <a:pt x="2429" y="111"/>
                  </a:cubicBezTo>
                  <a:cubicBezTo>
                    <a:pt x="2429" y="86"/>
                    <a:pt x="2444" y="71"/>
                    <a:pt x="2467" y="71"/>
                  </a:cubicBezTo>
                  <a:cubicBezTo>
                    <a:pt x="2490" y="71"/>
                    <a:pt x="2505" y="86"/>
                    <a:pt x="2505" y="111"/>
                  </a:cubicBezTo>
                  <a:lnTo>
                    <a:pt x="2505" y="355"/>
                  </a:lnTo>
                  <a:close/>
                  <a:moveTo>
                    <a:pt x="2467" y="466"/>
                  </a:moveTo>
                  <a:cubicBezTo>
                    <a:pt x="2530" y="466"/>
                    <a:pt x="2580" y="428"/>
                    <a:pt x="2580" y="353"/>
                  </a:cubicBezTo>
                  <a:cubicBezTo>
                    <a:pt x="2580" y="111"/>
                    <a:pt x="2580" y="111"/>
                    <a:pt x="2580" y="111"/>
                  </a:cubicBezTo>
                  <a:cubicBezTo>
                    <a:pt x="2580" y="38"/>
                    <a:pt x="2530" y="0"/>
                    <a:pt x="2467" y="0"/>
                  </a:cubicBezTo>
                  <a:cubicBezTo>
                    <a:pt x="2404" y="0"/>
                    <a:pt x="2354" y="38"/>
                    <a:pt x="2354" y="114"/>
                  </a:cubicBezTo>
                  <a:cubicBezTo>
                    <a:pt x="2354" y="355"/>
                    <a:pt x="2354" y="355"/>
                    <a:pt x="2354" y="355"/>
                  </a:cubicBezTo>
                  <a:cubicBezTo>
                    <a:pt x="2354" y="428"/>
                    <a:pt x="2404" y="466"/>
                    <a:pt x="2467" y="466"/>
                  </a:cubicBezTo>
                  <a:moveTo>
                    <a:pt x="2859" y="461"/>
                  </a:moveTo>
                  <a:cubicBezTo>
                    <a:pt x="2859" y="391"/>
                    <a:pt x="2859" y="391"/>
                    <a:pt x="2859" y="391"/>
                  </a:cubicBezTo>
                  <a:cubicBezTo>
                    <a:pt x="2731" y="391"/>
                    <a:pt x="2731" y="391"/>
                    <a:pt x="2731" y="391"/>
                  </a:cubicBezTo>
                  <a:cubicBezTo>
                    <a:pt x="2731" y="5"/>
                    <a:pt x="2731" y="5"/>
                    <a:pt x="2731" y="5"/>
                  </a:cubicBezTo>
                  <a:cubicBezTo>
                    <a:pt x="2655" y="5"/>
                    <a:pt x="2655" y="5"/>
                    <a:pt x="2655" y="5"/>
                  </a:cubicBezTo>
                  <a:cubicBezTo>
                    <a:pt x="2655" y="461"/>
                    <a:pt x="2655" y="461"/>
                    <a:pt x="2655" y="461"/>
                  </a:cubicBezTo>
                  <a:lnTo>
                    <a:pt x="2859" y="4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noSelect="1"/>
            </p:cNvSpPr>
            <p:nvPr/>
          </p:nvSpPr>
          <p:spPr bwMode="auto">
            <a:xfrm>
              <a:off x="6853" y="1072"/>
              <a:ext cx="390" cy="94"/>
            </a:xfrm>
            <a:custGeom>
              <a:avLst/>
              <a:gdLst>
                <a:gd name="T0" fmla="*/ 0 w 1955"/>
                <a:gd name="T1" fmla="*/ 355 h 466"/>
                <a:gd name="T2" fmla="*/ 75 w 1955"/>
                <a:gd name="T3" fmla="*/ 5 h 466"/>
                <a:gd name="T4" fmla="*/ 112 w 1955"/>
                <a:gd name="T5" fmla="*/ 395 h 466"/>
                <a:gd name="T6" fmla="*/ 150 w 1955"/>
                <a:gd name="T7" fmla="*/ 5 h 466"/>
                <a:gd name="T8" fmla="*/ 226 w 1955"/>
                <a:gd name="T9" fmla="*/ 352 h 466"/>
                <a:gd name="T10" fmla="*/ 518 w 1955"/>
                <a:gd name="T11" fmla="*/ 72 h 466"/>
                <a:gd name="T12" fmla="*/ 271 w 1955"/>
                <a:gd name="T13" fmla="*/ 5 h 466"/>
                <a:gd name="T14" fmla="*/ 356 w 1955"/>
                <a:gd name="T15" fmla="*/ 72 h 466"/>
                <a:gd name="T16" fmla="*/ 432 w 1955"/>
                <a:gd name="T17" fmla="*/ 461 h 466"/>
                <a:gd name="T18" fmla="*/ 518 w 1955"/>
                <a:gd name="T19" fmla="*/ 72 h 466"/>
                <a:gd name="T20" fmla="*/ 671 w 1955"/>
                <a:gd name="T21" fmla="*/ 199 h 466"/>
                <a:gd name="T22" fmla="*/ 636 w 1955"/>
                <a:gd name="T23" fmla="*/ 75 h 466"/>
                <a:gd name="T24" fmla="*/ 712 w 1955"/>
                <a:gd name="T25" fmla="*/ 125 h 466"/>
                <a:gd name="T26" fmla="*/ 787 w 1955"/>
                <a:gd name="T27" fmla="*/ 461 h 466"/>
                <a:gd name="T28" fmla="*/ 749 w 1955"/>
                <a:gd name="T29" fmla="*/ 233 h 466"/>
                <a:gd name="T30" fmla="*/ 787 w 1955"/>
                <a:gd name="T31" fmla="*/ 121 h 466"/>
                <a:gd name="T32" fmla="*/ 561 w 1955"/>
                <a:gd name="T33" fmla="*/ 5 h 466"/>
                <a:gd name="T34" fmla="*/ 636 w 1955"/>
                <a:gd name="T35" fmla="*/ 461 h 466"/>
                <a:gd name="T36" fmla="*/ 671 w 1955"/>
                <a:gd name="T37" fmla="*/ 269 h 466"/>
                <a:gd name="T38" fmla="*/ 712 w 1955"/>
                <a:gd name="T39" fmla="*/ 461 h 466"/>
                <a:gd name="T40" fmla="*/ 1066 w 1955"/>
                <a:gd name="T41" fmla="*/ 461 h 466"/>
                <a:gd name="T42" fmla="*/ 938 w 1955"/>
                <a:gd name="T43" fmla="*/ 391 h 466"/>
                <a:gd name="T44" fmla="*/ 1046 w 1955"/>
                <a:gd name="T45" fmla="*/ 264 h 466"/>
                <a:gd name="T46" fmla="*/ 938 w 1955"/>
                <a:gd name="T47" fmla="*/ 194 h 466"/>
                <a:gd name="T48" fmla="*/ 1066 w 1955"/>
                <a:gd name="T49" fmla="*/ 75 h 466"/>
                <a:gd name="T50" fmla="*/ 862 w 1955"/>
                <a:gd name="T51" fmla="*/ 5 h 466"/>
                <a:gd name="T52" fmla="*/ 1066 w 1955"/>
                <a:gd name="T53" fmla="*/ 461 h 466"/>
                <a:gd name="T54" fmla="*/ 1362 w 1955"/>
                <a:gd name="T55" fmla="*/ 352 h 466"/>
                <a:gd name="T56" fmla="*/ 1286 w 1955"/>
                <a:gd name="T57" fmla="*/ 300 h 466"/>
                <a:gd name="T58" fmla="*/ 1249 w 1955"/>
                <a:gd name="T59" fmla="*/ 395 h 466"/>
                <a:gd name="T60" fmla="*/ 1211 w 1955"/>
                <a:gd name="T61" fmla="*/ 111 h 466"/>
                <a:gd name="T62" fmla="*/ 1286 w 1955"/>
                <a:gd name="T63" fmla="*/ 111 h 466"/>
                <a:gd name="T64" fmla="*/ 1362 w 1955"/>
                <a:gd name="T65" fmla="*/ 161 h 466"/>
                <a:gd name="T66" fmla="*/ 1249 w 1955"/>
                <a:gd name="T67" fmla="*/ 0 h 466"/>
                <a:gd name="T68" fmla="*/ 1136 w 1955"/>
                <a:gd name="T69" fmla="*/ 355 h 466"/>
                <a:gd name="T70" fmla="*/ 1663 w 1955"/>
                <a:gd name="T71" fmla="*/ 461 h 466"/>
                <a:gd name="T72" fmla="*/ 1588 w 1955"/>
                <a:gd name="T73" fmla="*/ 5 h 466"/>
                <a:gd name="T74" fmla="*/ 1512 w 1955"/>
                <a:gd name="T75" fmla="*/ 194 h 466"/>
                <a:gd name="T76" fmla="*/ 1437 w 1955"/>
                <a:gd name="T77" fmla="*/ 5 h 466"/>
                <a:gd name="T78" fmla="*/ 1512 w 1955"/>
                <a:gd name="T79" fmla="*/ 461 h 466"/>
                <a:gd name="T80" fmla="*/ 1588 w 1955"/>
                <a:gd name="T81" fmla="*/ 264 h 466"/>
                <a:gd name="T82" fmla="*/ 1663 w 1955"/>
                <a:gd name="T83" fmla="*/ 461 h 466"/>
                <a:gd name="T84" fmla="*/ 1955 w 1955"/>
                <a:gd name="T85" fmla="*/ 5 h 466"/>
                <a:gd name="T86" fmla="*/ 1708 w 1955"/>
                <a:gd name="T87" fmla="*/ 72 h 466"/>
                <a:gd name="T88" fmla="*/ 1794 w 1955"/>
                <a:gd name="T89" fmla="*/ 461 h 466"/>
                <a:gd name="T90" fmla="*/ 1869 w 1955"/>
                <a:gd name="T91" fmla="*/ 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5" h="466">
                  <a:moveTo>
                    <a:pt x="112" y="466"/>
                  </a:moveTo>
                  <a:cubicBezTo>
                    <a:pt x="50" y="466"/>
                    <a:pt x="0" y="428"/>
                    <a:pt x="0" y="355"/>
                  </a:cubicBezTo>
                  <a:cubicBezTo>
                    <a:pt x="0" y="5"/>
                    <a:pt x="0" y="5"/>
                    <a:pt x="0" y="5"/>
                  </a:cubicBezTo>
                  <a:cubicBezTo>
                    <a:pt x="75" y="5"/>
                    <a:pt x="75" y="5"/>
                    <a:pt x="75" y="5"/>
                  </a:cubicBezTo>
                  <a:cubicBezTo>
                    <a:pt x="75" y="355"/>
                    <a:pt x="75" y="355"/>
                    <a:pt x="75" y="355"/>
                  </a:cubicBezTo>
                  <a:cubicBezTo>
                    <a:pt x="75" y="380"/>
                    <a:pt x="89" y="395"/>
                    <a:pt x="112" y="395"/>
                  </a:cubicBezTo>
                  <a:cubicBezTo>
                    <a:pt x="135" y="395"/>
                    <a:pt x="150" y="380"/>
                    <a:pt x="150" y="355"/>
                  </a:cubicBezTo>
                  <a:cubicBezTo>
                    <a:pt x="150" y="5"/>
                    <a:pt x="150" y="5"/>
                    <a:pt x="150" y="5"/>
                  </a:cubicBezTo>
                  <a:cubicBezTo>
                    <a:pt x="226" y="5"/>
                    <a:pt x="226" y="5"/>
                    <a:pt x="226" y="5"/>
                  </a:cubicBezTo>
                  <a:cubicBezTo>
                    <a:pt x="226" y="352"/>
                    <a:pt x="226" y="352"/>
                    <a:pt x="226" y="352"/>
                  </a:cubicBezTo>
                  <a:cubicBezTo>
                    <a:pt x="226" y="428"/>
                    <a:pt x="175" y="466"/>
                    <a:pt x="112" y="466"/>
                  </a:cubicBezTo>
                  <a:moveTo>
                    <a:pt x="518" y="72"/>
                  </a:moveTo>
                  <a:cubicBezTo>
                    <a:pt x="518" y="5"/>
                    <a:pt x="518" y="5"/>
                    <a:pt x="518" y="5"/>
                  </a:cubicBezTo>
                  <a:cubicBezTo>
                    <a:pt x="271" y="5"/>
                    <a:pt x="271" y="5"/>
                    <a:pt x="271" y="5"/>
                  </a:cubicBezTo>
                  <a:cubicBezTo>
                    <a:pt x="271" y="72"/>
                    <a:pt x="271" y="72"/>
                    <a:pt x="271" y="72"/>
                  </a:cubicBezTo>
                  <a:cubicBezTo>
                    <a:pt x="356" y="72"/>
                    <a:pt x="356" y="72"/>
                    <a:pt x="356" y="72"/>
                  </a:cubicBezTo>
                  <a:cubicBezTo>
                    <a:pt x="356" y="461"/>
                    <a:pt x="356" y="461"/>
                    <a:pt x="356" y="461"/>
                  </a:cubicBezTo>
                  <a:cubicBezTo>
                    <a:pt x="432" y="461"/>
                    <a:pt x="432" y="461"/>
                    <a:pt x="432" y="461"/>
                  </a:cubicBezTo>
                  <a:cubicBezTo>
                    <a:pt x="432" y="72"/>
                    <a:pt x="432" y="72"/>
                    <a:pt x="432" y="72"/>
                  </a:cubicBezTo>
                  <a:lnTo>
                    <a:pt x="518" y="72"/>
                  </a:lnTo>
                  <a:close/>
                  <a:moveTo>
                    <a:pt x="712" y="148"/>
                  </a:moveTo>
                  <a:cubicBezTo>
                    <a:pt x="712" y="181"/>
                    <a:pt x="704" y="199"/>
                    <a:pt x="671" y="199"/>
                  </a:cubicBezTo>
                  <a:cubicBezTo>
                    <a:pt x="636" y="199"/>
                    <a:pt x="636" y="199"/>
                    <a:pt x="636" y="199"/>
                  </a:cubicBezTo>
                  <a:cubicBezTo>
                    <a:pt x="636" y="75"/>
                    <a:pt x="636" y="75"/>
                    <a:pt x="636" y="75"/>
                  </a:cubicBezTo>
                  <a:cubicBezTo>
                    <a:pt x="671" y="75"/>
                    <a:pt x="671" y="75"/>
                    <a:pt x="671" y="75"/>
                  </a:cubicBezTo>
                  <a:cubicBezTo>
                    <a:pt x="704" y="75"/>
                    <a:pt x="712" y="93"/>
                    <a:pt x="712" y="125"/>
                  </a:cubicBezTo>
                  <a:lnTo>
                    <a:pt x="712" y="148"/>
                  </a:lnTo>
                  <a:close/>
                  <a:moveTo>
                    <a:pt x="787" y="461"/>
                  </a:moveTo>
                  <a:cubicBezTo>
                    <a:pt x="787" y="314"/>
                    <a:pt x="787" y="314"/>
                    <a:pt x="787" y="314"/>
                  </a:cubicBezTo>
                  <a:cubicBezTo>
                    <a:pt x="787" y="272"/>
                    <a:pt x="775" y="247"/>
                    <a:pt x="749" y="233"/>
                  </a:cubicBezTo>
                  <a:cubicBezTo>
                    <a:pt x="775" y="219"/>
                    <a:pt x="787" y="193"/>
                    <a:pt x="787" y="153"/>
                  </a:cubicBezTo>
                  <a:cubicBezTo>
                    <a:pt x="787" y="121"/>
                    <a:pt x="787" y="121"/>
                    <a:pt x="787" y="121"/>
                  </a:cubicBezTo>
                  <a:cubicBezTo>
                    <a:pt x="787" y="47"/>
                    <a:pt x="749" y="5"/>
                    <a:pt x="676" y="5"/>
                  </a:cubicBezTo>
                  <a:cubicBezTo>
                    <a:pt x="561" y="5"/>
                    <a:pt x="561" y="5"/>
                    <a:pt x="561" y="5"/>
                  </a:cubicBezTo>
                  <a:cubicBezTo>
                    <a:pt x="561" y="461"/>
                    <a:pt x="561" y="461"/>
                    <a:pt x="561" y="461"/>
                  </a:cubicBezTo>
                  <a:cubicBezTo>
                    <a:pt x="636" y="461"/>
                    <a:pt x="636" y="461"/>
                    <a:pt x="636" y="461"/>
                  </a:cubicBezTo>
                  <a:cubicBezTo>
                    <a:pt x="636" y="269"/>
                    <a:pt x="636" y="269"/>
                    <a:pt x="636" y="269"/>
                  </a:cubicBezTo>
                  <a:cubicBezTo>
                    <a:pt x="671" y="269"/>
                    <a:pt x="671" y="269"/>
                    <a:pt x="671" y="269"/>
                  </a:cubicBezTo>
                  <a:cubicBezTo>
                    <a:pt x="704" y="269"/>
                    <a:pt x="712" y="286"/>
                    <a:pt x="712" y="319"/>
                  </a:cubicBezTo>
                  <a:cubicBezTo>
                    <a:pt x="712" y="461"/>
                    <a:pt x="712" y="461"/>
                    <a:pt x="712" y="461"/>
                  </a:cubicBezTo>
                  <a:lnTo>
                    <a:pt x="787" y="461"/>
                  </a:lnTo>
                  <a:close/>
                  <a:moveTo>
                    <a:pt x="1066" y="461"/>
                  </a:moveTo>
                  <a:cubicBezTo>
                    <a:pt x="1066" y="391"/>
                    <a:pt x="1066" y="391"/>
                    <a:pt x="1066" y="391"/>
                  </a:cubicBezTo>
                  <a:cubicBezTo>
                    <a:pt x="938" y="391"/>
                    <a:pt x="938" y="391"/>
                    <a:pt x="938" y="391"/>
                  </a:cubicBezTo>
                  <a:cubicBezTo>
                    <a:pt x="938" y="264"/>
                    <a:pt x="938" y="264"/>
                    <a:pt x="938" y="264"/>
                  </a:cubicBezTo>
                  <a:cubicBezTo>
                    <a:pt x="1046" y="264"/>
                    <a:pt x="1046" y="264"/>
                    <a:pt x="1046" y="264"/>
                  </a:cubicBezTo>
                  <a:cubicBezTo>
                    <a:pt x="1046" y="194"/>
                    <a:pt x="1046" y="194"/>
                    <a:pt x="1046" y="194"/>
                  </a:cubicBezTo>
                  <a:cubicBezTo>
                    <a:pt x="938" y="194"/>
                    <a:pt x="938" y="194"/>
                    <a:pt x="938" y="194"/>
                  </a:cubicBezTo>
                  <a:cubicBezTo>
                    <a:pt x="938" y="75"/>
                    <a:pt x="938" y="75"/>
                    <a:pt x="938" y="75"/>
                  </a:cubicBezTo>
                  <a:cubicBezTo>
                    <a:pt x="1066" y="75"/>
                    <a:pt x="1066" y="75"/>
                    <a:pt x="1066" y="75"/>
                  </a:cubicBezTo>
                  <a:cubicBezTo>
                    <a:pt x="1066" y="5"/>
                    <a:pt x="1066" y="5"/>
                    <a:pt x="1066" y="5"/>
                  </a:cubicBezTo>
                  <a:cubicBezTo>
                    <a:pt x="862" y="5"/>
                    <a:pt x="862" y="5"/>
                    <a:pt x="862" y="5"/>
                  </a:cubicBezTo>
                  <a:cubicBezTo>
                    <a:pt x="862" y="461"/>
                    <a:pt x="862" y="461"/>
                    <a:pt x="862" y="461"/>
                  </a:cubicBezTo>
                  <a:lnTo>
                    <a:pt x="1066" y="461"/>
                  </a:lnTo>
                  <a:close/>
                  <a:moveTo>
                    <a:pt x="1249" y="466"/>
                  </a:moveTo>
                  <a:cubicBezTo>
                    <a:pt x="1312" y="466"/>
                    <a:pt x="1362" y="428"/>
                    <a:pt x="1362" y="352"/>
                  </a:cubicBezTo>
                  <a:cubicBezTo>
                    <a:pt x="1362" y="300"/>
                    <a:pt x="1362" y="300"/>
                    <a:pt x="1362" y="300"/>
                  </a:cubicBezTo>
                  <a:cubicBezTo>
                    <a:pt x="1286" y="300"/>
                    <a:pt x="1286" y="300"/>
                    <a:pt x="1286" y="300"/>
                  </a:cubicBezTo>
                  <a:cubicBezTo>
                    <a:pt x="1286" y="355"/>
                    <a:pt x="1286" y="355"/>
                    <a:pt x="1286" y="355"/>
                  </a:cubicBezTo>
                  <a:cubicBezTo>
                    <a:pt x="1286" y="380"/>
                    <a:pt x="1272" y="395"/>
                    <a:pt x="1249" y="395"/>
                  </a:cubicBezTo>
                  <a:cubicBezTo>
                    <a:pt x="1226" y="395"/>
                    <a:pt x="1211" y="380"/>
                    <a:pt x="1211" y="355"/>
                  </a:cubicBezTo>
                  <a:cubicBezTo>
                    <a:pt x="1211" y="111"/>
                    <a:pt x="1211" y="111"/>
                    <a:pt x="1211" y="111"/>
                  </a:cubicBezTo>
                  <a:cubicBezTo>
                    <a:pt x="1211" y="86"/>
                    <a:pt x="1226" y="70"/>
                    <a:pt x="1249" y="70"/>
                  </a:cubicBezTo>
                  <a:cubicBezTo>
                    <a:pt x="1272" y="70"/>
                    <a:pt x="1286" y="86"/>
                    <a:pt x="1286" y="111"/>
                  </a:cubicBezTo>
                  <a:cubicBezTo>
                    <a:pt x="1286" y="161"/>
                    <a:pt x="1286" y="161"/>
                    <a:pt x="1286" y="161"/>
                  </a:cubicBezTo>
                  <a:cubicBezTo>
                    <a:pt x="1362" y="161"/>
                    <a:pt x="1362" y="161"/>
                    <a:pt x="1362" y="161"/>
                  </a:cubicBezTo>
                  <a:cubicBezTo>
                    <a:pt x="1362" y="111"/>
                    <a:pt x="1362" y="111"/>
                    <a:pt x="1362" y="111"/>
                  </a:cubicBezTo>
                  <a:cubicBezTo>
                    <a:pt x="1362" y="37"/>
                    <a:pt x="1312" y="0"/>
                    <a:pt x="1249" y="0"/>
                  </a:cubicBezTo>
                  <a:cubicBezTo>
                    <a:pt x="1186" y="0"/>
                    <a:pt x="1136" y="37"/>
                    <a:pt x="1136" y="113"/>
                  </a:cubicBezTo>
                  <a:cubicBezTo>
                    <a:pt x="1136" y="355"/>
                    <a:pt x="1136" y="355"/>
                    <a:pt x="1136" y="355"/>
                  </a:cubicBezTo>
                  <a:cubicBezTo>
                    <a:pt x="1136" y="428"/>
                    <a:pt x="1186" y="466"/>
                    <a:pt x="1249" y="466"/>
                  </a:cubicBezTo>
                  <a:moveTo>
                    <a:pt x="1663" y="461"/>
                  </a:moveTo>
                  <a:cubicBezTo>
                    <a:pt x="1663" y="5"/>
                    <a:pt x="1663" y="5"/>
                    <a:pt x="1663" y="5"/>
                  </a:cubicBezTo>
                  <a:cubicBezTo>
                    <a:pt x="1588" y="5"/>
                    <a:pt x="1588" y="5"/>
                    <a:pt x="1588" y="5"/>
                  </a:cubicBezTo>
                  <a:cubicBezTo>
                    <a:pt x="1588" y="194"/>
                    <a:pt x="1588" y="194"/>
                    <a:pt x="1588" y="194"/>
                  </a:cubicBezTo>
                  <a:cubicBezTo>
                    <a:pt x="1512" y="194"/>
                    <a:pt x="1512" y="194"/>
                    <a:pt x="1512" y="194"/>
                  </a:cubicBezTo>
                  <a:cubicBezTo>
                    <a:pt x="1512" y="5"/>
                    <a:pt x="1512" y="5"/>
                    <a:pt x="1512" y="5"/>
                  </a:cubicBezTo>
                  <a:cubicBezTo>
                    <a:pt x="1437" y="5"/>
                    <a:pt x="1437" y="5"/>
                    <a:pt x="1437" y="5"/>
                  </a:cubicBezTo>
                  <a:cubicBezTo>
                    <a:pt x="1437" y="461"/>
                    <a:pt x="1437" y="461"/>
                    <a:pt x="1437" y="461"/>
                  </a:cubicBezTo>
                  <a:cubicBezTo>
                    <a:pt x="1512" y="461"/>
                    <a:pt x="1512" y="461"/>
                    <a:pt x="1512" y="461"/>
                  </a:cubicBezTo>
                  <a:cubicBezTo>
                    <a:pt x="1512" y="264"/>
                    <a:pt x="1512" y="264"/>
                    <a:pt x="1512" y="264"/>
                  </a:cubicBezTo>
                  <a:cubicBezTo>
                    <a:pt x="1588" y="264"/>
                    <a:pt x="1588" y="264"/>
                    <a:pt x="1588" y="264"/>
                  </a:cubicBezTo>
                  <a:cubicBezTo>
                    <a:pt x="1588" y="461"/>
                    <a:pt x="1588" y="461"/>
                    <a:pt x="1588" y="461"/>
                  </a:cubicBezTo>
                  <a:lnTo>
                    <a:pt x="1663" y="461"/>
                  </a:lnTo>
                  <a:close/>
                  <a:moveTo>
                    <a:pt x="1955" y="72"/>
                  </a:moveTo>
                  <a:cubicBezTo>
                    <a:pt x="1955" y="5"/>
                    <a:pt x="1955" y="5"/>
                    <a:pt x="1955" y="5"/>
                  </a:cubicBezTo>
                  <a:cubicBezTo>
                    <a:pt x="1708" y="5"/>
                    <a:pt x="1708" y="5"/>
                    <a:pt x="1708" y="5"/>
                  </a:cubicBezTo>
                  <a:cubicBezTo>
                    <a:pt x="1708" y="72"/>
                    <a:pt x="1708" y="72"/>
                    <a:pt x="1708" y="72"/>
                  </a:cubicBezTo>
                  <a:cubicBezTo>
                    <a:pt x="1794" y="72"/>
                    <a:pt x="1794" y="72"/>
                    <a:pt x="1794" y="72"/>
                  </a:cubicBezTo>
                  <a:cubicBezTo>
                    <a:pt x="1794" y="461"/>
                    <a:pt x="1794" y="461"/>
                    <a:pt x="1794" y="461"/>
                  </a:cubicBezTo>
                  <a:cubicBezTo>
                    <a:pt x="1869" y="461"/>
                    <a:pt x="1869" y="461"/>
                    <a:pt x="1869" y="461"/>
                  </a:cubicBezTo>
                  <a:cubicBezTo>
                    <a:pt x="1869" y="72"/>
                    <a:pt x="1869" y="72"/>
                    <a:pt x="1869" y="72"/>
                  </a:cubicBezTo>
                  <a:lnTo>
                    <a:pt x="1955" y="72"/>
                  </a:lnTo>
                  <a:close/>
                </a:path>
              </a:pathLst>
            </a:custGeom>
            <a:solidFill>
              <a:srgbClr val="E43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5" name="Group 4"/>
          <p:cNvGrpSpPr>
            <a:grpSpLocks noSelect="1" noChangeAspect="1"/>
          </p:cNvGrpSpPr>
          <p:nvPr/>
        </p:nvGrpSpPr>
        <p:grpSpPr bwMode="auto">
          <a:xfrm>
            <a:off x="1588" y="473075"/>
            <a:ext cx="6094413" cy="771525"/>
            <a:chOff x="1" y="298"/>
            <a:chExt cx="3839" cy="486"/>
          </a:xfrm>
        </p:grpSpPr>
        <p:sp>
          <p:nvSpPr>
            <p:cNvPr id="15" name="Rectangle 5"/>
            <p:cNvSpPr>
              <a:spLocks noSelect="1" noChangeArrowheads="1"/>
            </p:cNvSpPr>
            <p:nvPr/>
          </p:nvSpPr>
          <p:spPr bwMode="auto">
            <a:xfrm>
              <a:off x="1" y="298"/>
              <a:ext cx="3839" cy="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6"/>
            <p:cNvSpPr>
              <a:spLocks noSelect="1" noEditPoints="1"/>
            </p:cNvSpPr>
            <p:nvPr/>
          </p:nvSpPr>
          <p:spPr bwMode="auto">
            <a:xfrm>
              <a:off x="209" y="415"/>
              <a:ext cx="3529" cy="264"/>
            </a:xfrm>
            <a:custGeom>
              <a:avLst/>
              <a:gdLst>
                <a:gd name="T0" fmla="*/ 17216 w 17646"/>
                <a:gd name="T1" fmla="*/ 349 h 1320"/>
                <a:gd name="T2" fmla="*/ 17646 w 17646"/>
                <a:gd name="T3" fmla="*/ 392 h 1320"/>
                <a:gd name="T4" fmla="*/ 17111 w 17646"/>
                <a:gd name="T5" fmla="*/ 605 h 1320"/>
                <a:gd name="T6" fmla="*/ 17216 w 17646"/>
                <a:gd name="T7" fmla="*/ 1006 h 1320"/>
                <a:gd name="T8" fmla="*/ 17646 w 17646"/>
                <a:gd name="T9" fmla="*/ 1020 h 1320"/>
                <a:gd name="T10" fmla="*/ 16774 w 17646"/>
                <a:gd name="T11" fmla="*/ 747 h 1320"/>
                <a:gd name="T12" fmla="*/ 16831 w 17646"/>
                <a:gd name="T13" fmla="*/ 15 h 1320"/>
                <a:gd name="T14" fmla="*/ 16027 w 17646"/>
                <a:gd name="T15" fmla="*/ 15 h 1320"/>
                <a:gd name="T16" fmla="*/ 15269 w 17646"/>
                <a:gd name="T17" fmla="*/ 1106 h 1320"/>
                <a:gd name="T18" fmla="*/ 15384 w 17646"/>
                <a:gd name="T19" fmla="*/ 961 h 1320"/>
                <a:gd name="T20" fmla="*/ 14957 w 17646"/>
                <a:gd name="T21" fmla="*/ 1305 h 1320"/>
                <a:gd name="T22" fmla="*/ 14512 w 17646"/>
                <a:gd name="T23" fmla="*/ 15 h 1320"/>
                <a:gd name="T24" fmla="*/ 14086 w 17646"/>
                <a:gd name="T25" fmla="*/ 15 h 1320"/>
                <a:gd name="T26" fmla="*/ 13951 w 17646"/>
                <a:gd name="T27" fmla="*/ 15 h 1320"/>
                <a:gd name="T28" fmla="*/ 13708 w 17646"/>
                <a:gd name="T29" fmla="*/ 1305 h 1320"/>
                <a:gd name="T30" fmla="*/ 13028 w 17646"/>
                <a:gd name="T31" fmla="*/ 684 h 1320"/>
                <a:gd name="T32" fmla="*/ 12929 w 17646"/>
                <a:gd name="T33" fmla="*/ 306 h 1320"/>
                <a:gd name="T34" fmla="*/ 12501 w 17646"/>
                <a:gd name="T35" fmla="*/ 306 h 1320"/>
                <a:gd name="T36" fmla="*/ 12929 w 17646"/>
                <a:gd name="T37" fmla="*/ 1006 h 1320"/>
                <a:gd name="T38" fmla="*/ 12501 w 17646"/>
                <a:gd name="T39" fmla="*/ 1024 h 1320"/>
                <a:gd name="T40" fmla="*/ 11538 w 17646"/>
                <a:gd name="T41" fmla="*/ 1106 h 1320"/>
                <a:gd name="T42" fmla="*/ 11538 w 17646"/>
                <a:gd name="T43" fmla="*/ 213 h 1320"/>
                <a:gd name="T44" fmla="*/ 11900 w 17646"/>
                <a:gd name="T45" fmla="*/ 1305 h 1320"/>
                <a:gd name="T46" fmla="*/ 10887 w 17646"/>
                <a:gd name="T47" fmla="*/ 770 h 1320"/>
                <a:gd name="T48" fmla="*/ 10780 w 17646"/>
                <a:gd name="T49" fmla="*/ 200 h 1320"/>
                <a:gd name="T50" fmla="*/ 10780 w 17646"/>
                <a:gd name="T51" fmla="*/ 0 h 1320"/>
                <a:gd name="T52" fmla="*/ 10240 w 17646"/>
                <a:gd name="T53" fmla="*/ 1305 h 1320"/>
                <a:gd name="T54" fmla="*/ 9597 w 17646"/>
                <a:gd name="T55" fmla="*/ 961 h 1320"/>
                <a:gd name="T56" fmla="*/ 9597 w 17646"/>
                <a:gd name="T57" fmla="*/ 355 h 1320"/>
                <a:gd name="T58" fmla="*/ 9171 w 17646"/>
                <a:gd name="T59" fmla="*/ 15 h 1320"/>
                <a:gd name="T60" fmla="*/ 8941 w 17646"/>
                <a:gd name="T61" fmla="*/ 15 h 1320"/>
                <a:gd name="T62" fmla="*/ 8243 w 17646"/>
                <a:gd name="T63" fmla="*/ 1305 h 1320"/>
                <a:gd name="T64" fmla="*/ 8012 w 17646"/>
                <a:gd name="T65" fmla="*/ 998 h 1320"/>
                <a:gd name="T66" fmla="*/ 7585 w 17646"/>
                <a:gd name="T67" fmla="*/ 1006 h 1320"/>
                <a:gd name="T68" fmla="*/ 8012 w 17646"/>
                <a:gd name="T69" fmla="*/ 998 h 1320"/>
                <a:gd name="T70" fmla="*/ 6729 w 17646"/>
                <a:gd name="T71" fmla="*/ 15 h 1320"/>
                <a:gd name="T72" fmla="*/ 6755 w 17646"/>
                <a:gd name="T73" fmla="*/ 762 h 1320"/>
                <a:gd name="T74" fmla="*/ 6942 w 17646"/>
                <a:gd name="T75" fmla="*/ 592 h 1320"/>
                <a:gd name="T76" fmla="*/ 5959 w 17646"/>
                <a:gd name="T77" fmla="*/ 770 h 1320"/>
                <a:gd name="T78" fmla="*/ 5865 w 17646"/>
                <a:gd name="T79" fmla="*/ 314 h 1320"/>
                <a:gd name="T80" fmla="*/ 6292 w 17646"/>
                <a:gd name="T81" fmla="*/ 314 h 1320"/>
                <a:gd name="T82" fmla="*/ 6292 w 17646"/>
                <a:gd name="T83" fmla="*/ 998 h 1320"/>
                <a:gd name="T84" fmla="*/ 5387 w 17646"/>
                <a:gd name="T85" fmla="*/ 747 h 1320"/>
                <a:gd name="T86" fmla="*/ 5443 w 17646"/>
                <a:gd name="T87" fmla="*/ 15 h 1320"/>
                <a:gd name="T88" fmla="*/ 4650 w 17646"/>
                <a:gd name="T89" fmla="*/ 1106 h 1320"/>
                <a:gd name="T90" fmla="*/ 4287 w 17646"/>
                <a:gd name="T91" fmla="*/ 549 h 1320"/>
                <a:gd name="T92" fmla="*/ 4074 w 17646"/>
                <a:gd name="T93" fmla="*/ 1305 h 1320"/>
                <a:gd name="T94" fmla="*/ 3547 w 17646"/>
                <a:gd name="T95" fmla="*/ 15 h 1320"/>
                <a:gd name="T96" fmla="*/ 2833 w 17646"/>
                <a:gd name="T97" fmla="*/ 564 h 1320"/>
                <a:gd name="T98" fmla="*/ 2947 w 17646"/>
                <a:gd name="T99" fmla="*/ 420 h 1320"/>
                <a:gd name="T100" fmla="*/ 2521 w 17646"/>
                <a:gd name="T101" fmla="*/ 1305 h 1320"/>
                <a:gd name="T102" fmla="*/ 2083 w 17646"/>
                <a:gd name="T103" fmla="*/ 420 h 1320"/>
                <a:gd name="T104" fmla="*/ 2083 w 17646"/>
                <a:gd name="T105" fmla="*/ 355 h 1320"/>
                <a:gd name="T106" fmla="*/ 2296 w 17646"/>
                <a:gd name="T107" fmla="*/ 433 h 1320"/>
                <a:gd name="T108" fmla="*/ 1870 w 17646"/>
                <a:gd name="T109" fmla="*/ 1305 h 1320"/>
                <a:gd name="T110" fmla="*/ 2296 w 17646"/>
                <a:gd name="T111" fmla="*/ 1305 h 1320"/>
                <a:gd name="T112" fmla="*/ 1384 w 17646"/>
                <a:gd name="T113" fmla="*/ 747 h 1320"/>
                <a:gd name="T114" fmla="*/ 1440 w 17646"/>
                <a:gd name="T115" fmla="*/ 15 h 1320"/>
                <a:gd name="T116" fmla="*/ 640 w 17646"/>
                <a:gd name="T117" fmla="*/ 15 h 1320"/>
                <a:gd name="T118" fmla="*/ 213 w 17646"/>
                <a:gd name="T119" fmla="*/ 15 h 1320"/>
                <a:gd name="T120" fmla="*/ 442 w 17646"/>
                <a:gd name="T121" fmla="*/ 1305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46" h="1320">
                  <a:moveTo>
                    <a:pt x="17646" y="1020"/>
                  </a:moveTo>
                  <a:cubicBezTo>
                    <a:pt x="17646" y="920"/>
                    <a:pt x="17646" y="920"/>
                    <a:pt x="17646" y="920"/>
                  </a:cubicBezTo>
                  <a:cubicBezTo>
                    <a:pt x="17646" y="817"/>
                    <a:pt x="17608" y="749"/>
                    <a:pt x="17530" y="684"/>
                  </a:cubicBezTo>
                  <a:cubicBezTo>
                    <a:pt x="17276" y="471"/>
                    <a:pt x="17276" y="471"/>
                    <a:pt x="17276" y="471"/>
                  </a:cubicBezTo>
                  <a:cubicBezTo>
                    <a:pt x="17238" y="439"/>
                    <a:pt x="17216" y="407"/>
                    <a:pt x="17216" y="349"/>
                  </a:cubicBezTo>
                  <a:cubicBezTo>
                    <a:pt x="17216" y="306"/>
                    <a:pt x="17216" y="306"/>
                    <a:pt x="17216" y="306"/>
                  </a:cubicBezTo>
                  <a:cubicBezTo>
                    <a:pt x="17216" y="243"/>
                    <a:pt x="17266" y="200"/>
                    <a:pt x="17324" y="200"/>
                  </a:cubicBezTo>
                  <a:cubicBezTo>
                    <a:pt x="17388" y="200"/>
                    <a:pt x="17431" y="243"/>
                    <a:pt x="17431" y="306"/>
                  </a:cubicBezTo>
                  <a:cubicBezTo>
                    <a:pt x="17431" y="392"/>
                    <a:pt x="17431" y="392"/>
                    <a:pt x="17431" y="392"/>
                  </a:cubicBezTo>
                  <a:cubicBezTo>
                    <a:pt x="17646" y="392"/>
                    <a:pt x="17646" y="392"/>
                    <a:pt x="17646" y="392"/>
                  </a:cubicBezTo>
                  <a:cubicBezTo>
                    <a:pt x="17646" y="306"/>
                    <a:pt x="17646" y="306"/>
                    <a:pt x="17646" y="306"/>
                  </a:cubicBezTo>
                  <a:cubicBezTo>
                    <a:pt x="17646" y="121"/>
                    <a:pt x="17517" y="0"/>
                    <a:pt x="17324" y="0"/>
                  </a:cubicBezTo>
                  <a:cubicBezTo>
                    <a:pt x="17130" y="0"/>
                    <a:pt x="17003" y="127"/>
                    <a:pt x="17003" y="306"/>
                  </a:cubicBezTo>
                  <a:cubicBezTo>
                    <a:pt x="17003" y="370"/>
                    <a:pt x="17003" y="370"/>
                    <a:pt x="17003" y="370"/>
                  </a:cubicBezTo>
                  <a:cubicBezTo>
                    <a:pt x="17003" y="486"/>
                    <a:pt x="17068" y="570"/>
                    <a:pt x="17111" y="605"/>
                  </a:cubicBezTo>
                  <a:cubicBezTo>
                    <a:pt x="17365" y="819"/>
                    <a:pt x="17365" y="819"/>
                    <a:pt x="17365" y="819"/>
                  </a:cubicBezTo>
                  <a:cubicBezTo>
                    <a:pt x="17414" y="860"/>
                    <a:pt x="17431" y="897"/>
                    <a:pt x="17431" y="961"/>
                  </a:cubicBezTo>
                  <a:cubicBezTo>
                    <a:pt x="17431" y="1006"/>
                    <a:pt x="17431" y="1006"/>
                    <a:pt x="17431" y="1006"/>
                  </a:cubicBezTo>
                  <a:cubicBezTo>
                    <a:pt x="17431" y="1077"/>
                    <a:pt x="17388" y="1118"/>
                    <a:pt x="17324" y="1118"/>
                  </a:cubicBezTo>
                  <a:cubicBezTo>
                    <a:pt x="17266" y="1118"/>
                    <a:pt x="17216" y="1084"/>
                    <a:pt x="17216" y="1006"/>
                  </a:cubicBezTo>
                  <a:cubicBezTo>
                    <a:pt x="17216" y="934"/>
                    <a:pt x="17216" y="934"/>
                    <a:pt x="17216" y="934"/>
                  </a:cubicBezTo>
                  <a:cubicBezTo>
                    <a:pt x="17003" y="934"/>
                    <a:pt x="17003" y="934"/>
                    <a:pt x="17003" y="934"/>
                  </a:cubicBezTo>
                  <a:cubicBezTo>
                    <a:pt x="17003" y="1024"/>
                    <a:pt x="17003" y="1024"/>
                    <a:pt x="17003" y="1024"/>
                  </a:cubicBezTo>
                  <a:cubicBezTo>
                    <a:pt x="17003" y="1198"/>
                    <a:pt x="17145" y="1320"/>
                    <a:pt x="17324" y="1320"/>
                  </a:cubicBezTo>
                  <a:cubicBezTo>
                    <a:pt x="17502" y="1320"/>
                    <a:pt x="17646" y="1192"/>
                    <a:pt x="17646" y="1020"/>
                  </a:cubicBezTo>
                  <a:close/>
                  <a:moveTo>
                    <a:pt x="16831" y="1305"/>
                  </a:moveTo>
                  <a:cubicBezTo>
                    <a:pt x="16831" y="1106"/>
                    <a:pt x="16831" y="1106"/>
                    <a:pt x="16831" y="1106"/>
                  </a:cubicBezTo>
                  <a:cubicBezTo>
                    <a:pt x="16468" y="1106"/>
                    <a:pt x="16468" y="1106"/>
                    <a:pt x="16468" y="1106"/>
                  </a:cubicBezTo>
                  <a:cubicBezTo>
                    <a:pt x="16468" y="747"/>
                    <a:pt x="16468" y="747"/>
                    <a:pt x="16468" y="747"/>
                  </a:cubicBezTo>
                  <a:cubicBezTo>
                    <a:pt x="16774" y="747"/>
                    <a:pt x="16774" y="747"/>
                    <a:pt x="16774" y="747"/>
                  </a:cubicBezTo>
                  <a:cubicBezTo>
                    <a:pt x="16774" y="549"/>
                    <a:pt x="16774" y="549"/>
                    <a:pt x="16774" y="549"/>
                  </a:cubicBezTo>
                  <a:cubicBezTo>
                    <a:pt x="16468" y="549"/>
                    <a:pt x="16468" y="549"/>
                    <a:pt x="16468" y="549"/>
                  </a:cubicBezTo>
                  <a:cubicBezTo>
                    <a:pt x="16468" y="213"/>
                    <a:pt x="16468" y="213"/>
                    <a:pt x="16468" y="213"/>
                  </a:cubicBezTo>
                  <a:cubicBezTo>
                    <a:pt x="16831" y="213"/>
                    <a:pt x="16831" y="213"/>
                    <a:pt x="16831" y="213"/>
                  </a:cubicBezTo>
                  <a:cubicBezTo>
                    <a:pt x="16831" y="15"/>
                    <a:pt x="16831" y="15"/>
                    <a:pt x="16831" y="15"/>
                  </a:cubicBezTo>
                  <a:cubicBezTo>
                    <a:pt x="16255" y="15"/>
                    <a:pt x="16255" y="15"/>
                    <a:pt x="16255" y="15"/>
                  </a:cubicBezTo>
                  <a:cubicBezTo>
                    <a:pt x="16255" y="1305"/>
                    <a:pt x="16255" y="1305"/>
                    <a:pt x="16255" y="1305"/>
                  </a:cubicBezTo>
                  <a:lnTo>
                    <a:pt x="16831" y="1305"/>
                  </a:lnTo>
                  <a:close/>
                  <a:moveTo>
                    <a:pt x="16027" y="1305"/>
                  </a:moveTo>
                  <a:cubicBezTo>
                    <a:pt x="16027" y="15"/>
                    <a:pt x="16027" y="15"/>
                    <a:pt x="16027" y="15"/>
                  </a:cubicBezTo>
                  <a:cubicBezTo>
                    <a:pt x="15813" y="15"/>
                    <a:pt x="15813" y="15"/>
                    <a:pt x="15813" y="15"/>
                  </a:cubicBezTo>
                  <a:cubicBezTo>
                    <a:pt x="15813" y="1305"/>
                    <a:pt x="15813" y="1305"/>
                    <a:pt x="15813" y="1305"/>
                  </a:cubicBezTo>
                  <a:lnTo>
                    <a:pt x="16027" y="1305"/>
                  </a:lnTo>
                  <a:close/>
                  <a:moveTo>
                    <a:pt x="15384" y="961"/>
                  </a:moveTo>
                  <a:cubicBezTo>
                    <a:pt x="15384" y="1054"/>
                    <a:pt x="15361" y="1106"/>
                    <a:pt x="15269" y="1106"/>
                  </a:cubicBezTo>
                  <a:cubicBezTo>
                    <a:pt x="15170" y="1106"/>
                    <a:pt x="15170" y="1106"/>
                    <a:pt x="15170" y="1106"/>
                  </a:cubicBezTo>
                  <a:cubicBezTo>
                    <a:pt x="15170" y="213"/>
                    <a:pt x="15170" y="213"/>
                    <a:pt x="15170" y="213"/>
                  </a:cubicBezTo>
                  <a:cubicBezTo>
                    <a:pt x="15269" y="213"/>
                    <a:pt x="15269" y="213"/>
                    <a:pt x="15269" y="213"/>
                  </a:cubicBezTo>
                  <a:cubicBezTo>
                    <a:pt x="15361" y="213"/>
                    <a:pt x="15384" y="263"/>
                    <a:pt x="15384" y="355"/>
                  </a:cubicBezTo>
                  <a:lnTo>
                    <a:pt x="15384" y="961"/>
                  </a:lnTo>
                  <a:close/>
                  <a:moveTo>
                    <a:pt x="15597" y="976"/>
                  </a:moveTo>
                  <a:cubicBezTo>
                    <a:pt x="15597" y="342"/>
                    <a:pt x="15597" y="342"/>
                    <a:pt x="15597" y="342"/>
                  </a:cubicBezTo>
                  <a:cubicBezTo>
                    <a:pt x="15597" y="134"/>
                    <a:pt x="15490" y="15"/>
                    <a:pt x="15283" y="15"/>
                  </a:cubicBezTo>
                  <a:cubicBezTo>
                    <a:pt x="14957" y="15"/>
                    <a:pt x="14957" y="15"/>
                    <a:pt x="14957" y="15"/>
                  </a:cubicBezTo>
                  <a:cubicBezTo>
                    <a:pt x="14957" y="1305"/>
                    <a:pt x="14957" y="1305"/>
                    <a:pt x="14957" y="1305"/>
                  </a:cubicBezTo>
                  <a:cubicBezTo>
                    <a:pt x="15283" y="1305"/>
                    <a:pt x="15283" y="1305"/>
                    <a:pt x="15283" y="1305"/>
                  </a:cubicBezTo>
                  <a:cubicBezTo>
                    <a:pt x="15490" y="1305"/>
                    <a:pt x="15597" y="1185"/>
                    <a:pt x="15597" y="976"/>
                  </a:cubicBezTo>
                  <a:close/>
                  <a:moveTo>
                    <a:pt x="14725" y="998"/>
                  </a:moveTo>
                  <a:cubicBezTo>
                    <a:pt x="14725" y="15"/>
                    <a:pt x="14725" y="15"/>
                    <a:pt x="14725" y="15"/>
                  </a:cubicBezTo>
                  <a:cubicBezTo>
                    <a:pt x="14512" y="15"/>
                    <a:pt x="14512" y="15"/>
                    <a:pt x="14512" y="15"/>
                  </a:cubicBezTo>
                  <a:cubicBezTo>
                    <a:pt x="14512" y="1006"/>
                    <a:pt x="14512" y="1006"/>
                    <a:pt x="14512" y="1006"/>
                  </a:cubicBezTo>
                  <a:cubicBezTo>
                    <a:pt x="14512" y="1077"/>
                    <a:pt x="14469" y="1118"/>
                    <a:pt x="14404" y="1118"/>
                  </a:cubicBezTo>
                  <a:cubicBezTo>
                    <a:pt x="14340" y="1118"/>
                    <a:pt x="14299" y="1077"/>
                    <a:pt x="14299" y="1006"/>
                  </a:cubicBezTo>
                  <a:cubicBezTo>
                    <a:pt x="14299" y="15"/>
                    <a:pt x="14299" y="15"/>
                    <a:pt x="14299" y="15"/>
                  </a:cubicBezTo>
                  <a:cubicBezTo>
                    <a:pt x="14086" y="15"/>
                    <a:pt x="14086" y="15"/>
                    <a:pt x="14086" y="15"/>
                  </a:cubicBezTo>
                  <a:cubicBezTo>
                    <a:pt x="14086" y="1006"/>
                    <a:pt x="14086" y="1006"/>
                    <a:pt x="14086" y="1006"/>
                  </a:cubicBezTo>
                  <a:cubicBezTo>
                    <a:pt x="14086" y="1211"/>
                    <a:pt x="14228" y="1320"/>
                    <a:pt x="14404" y="1320"/>
                  </a:cubicBezTo>
                  <a:cubicBezTo>
                    <a:pt x="14583" y="1320"/>
                    <a:pt x="14725" y="1211"/>
                    <a:pt x="14725" y="998"/>
                  </a:cubicBezTo>
                  <a:close/>
                  <a:moveTo>
                    <a:pt x="13951" y="205"/>
                  </a:moveTo>
                  <a:cubicBezTo>
                    <a:pt x="13951" y="15"/>
                    <a:pt x="13951" y="15"/>
                    <a:pt x="13951" y="15"/>
                  </a:cubicBezTo>
                  <a:cubicBezTo>
                    <a:pt x="13252" y="15"/>
                    <a:pt x="13252" y="15"/>
                    <a:pt x="13252" y="15"/>
                  </a:cubicBezTo>
                  <a:cubicBezTo>
                    <a:pt x="13252" y="205"/>
                    <a:pt x="13252" y="205"/>
                    <a:pt x="13252" y="205"/>
                  </a:cubicBezTo>
                  <a:cubicBezTo>
                    <a:pt x="13495" y="205"/>
                    <a:pt x="13495" y="205"/>
                    <a:pt x="13495" y="205"/>
                  </a:cubicBezTo>
                  <a:cubicBezTo>
                    <a:pt x="13495" y="1305"/>
                    <a:pt x="13495" y="1305"/>
                    <a:pt x="13495" y="1305"/>
                  </a:cubicBezTo>
                  <a:cubicBezTo>
                    <a:pt x="13708" y="1305"/>
                    <a:pt x="13708" y="1305"/>
                    <a:pt x="13708" y="1305"/>
                  </a:cubicBezTo>
                  <a:cubicBezTo>
                    <a:pt x="13708" y="205"/>
                    <a:pt x="13708" y="205"/>
                    <a:pt x="13708" y="205"/>
                  </a:cubicBezTo>
                  <a:lnTo>
                    <a:pt x="13951" y="205"/>
                  </a:lnTo>
                  <a:close/>
                  <a:moveTo>
                    <a:pt x="13144" y="1020"/>
                  </a:moveTo>
                  <a:cubicBezTo>
                    <a:pt x="13144" y="920"/>
                    <a:pt x="13144" y="920"/>
                    <a:pt x="13144" y="920"/>
                  </a:cubicBezTo>
                  <a:cubicBezTo>
                    <a:pt x="13144" y="817"/>
                    <a:pt x="13106" y="749"/>
                    <a:pt x="13028" y="684"/>
                  </a:cubicBezTo>
                  <a:cubicBezTo>
                    <a:pt x="12774" y="471"/>
                    <a:pt x="12774" y="471"/>
                    <a:pt x="12774" y="471"/>
                  </a:cubicBezTo>
                  <a:cubicBezTo>
                    <a:pt x="12736" y="439"/>
                    <a:pt x="12714" y="407"/>
                    <a:pt x="12714" y="349"/>
                  </a:cubicBezTo>
                  <a:cubicBezTo>
                    <a:pt x="12714" y="306"/>
                    <a:pt x="12714" y="306"/>
                    <a:pt x="12714" y="306"/>
                  </a:cubicBezTo>
                  <a:cubicBezTo>
                    <a:pt x="12714" y="243"/>
                    <a:pt x="12764" y="200"/>
                    <a:pt x="12822" y="200"/>
                  </a:cubicBezTo>
                  <a:cubicBezTo>
                    <a:pt x="12886" y="200"/>
                    <a:pt x="12929" y="243"/>
                    <a:pt x="12929" y="306"/>
                  </a:cubicBezTo>
                  <a:cubicBezTo>
                    <a:pt x="12929" y="392"/>
                    <a:pt x="12929" y="392"/>
                    <a:pt x="12929" y="392"/>
                  </a:cubicBezTo>
                  <a:cubicBezTo>
                    <a:pt x="13144" y="392"/>
                    <a:pt x="13144" y="392"/>
                    <a:pt x="13144" y="392"/>
                  </a:cubicBezTo>
                  <a:cubicBezTo>
                    <a:pt x="13144" y="306"/>
                    <a:pt x="13144" y="306"/>
                    <a:pt x="13144" y="306"/>
                  </a:cubicBezTo>
                  <a:cubicBezTo>
                    <a:pt x="13144" y="121"/>
                    <a:pt x="13015" y="0"/>
                    <a:pt x="12822" y="0"/>
                  </a:cubicBezTo>
                  <a:cubicBezTo>
                    <a:pt x="12628" y="0"/>
                    <a:pt x="12501" y="127"/>
                    <a:pt x="12501" y="306"/>
                  </a:cubicBezTo>
                  <a:cubicBezTo>
                    <a:pt x="12501" y="370"/>
                    <a:pt x="12501" y="370"/>
                    <a:pt x="12501" y="370"/>
                  </a:cubicBezTo>
                  <a:cubicBezTo>
                    <a:pt x="12501" y="486"/>
                    <a:pt x="12566" y="570"/>
                    <a:pt x="12609" y="605"/>
                  </a:cubicBezTo>
                  <a:cubicBezTo>
                    <a:pt x="12863" y="819"/>
                    <a:pt x="12863" y="819"/>
                    <a:pt x="12863" y="819"/>
                  </a:cubicBezTo>
                  <a:cubicBezTo>
                    <a:pt x="12912" y="860"/>
                    <a:pt x="12929" y="897"/>
                    <a:pt x="12929" y="961"/>
                  </a:cubicBezTo>
                  <a:cubicBezTo>
                    <a:pt x="12929" y="1006"/>
                    <a:pt x="12929" y="1006"/>
                    <a:pt x="12929" y="1006"/>
                  </a:cubicBezTo>
                  <a:cubicBezTo>
                    <a:pt x="12929" y="1077"/>
                    <a:pt x="12886" y="1118"/>
                    <a:pt x="12822" y="1118"/>
                  </a:cubicBezTo>
                  <a:cubicBezTo>
                    <a:pt x="12764" y="1118"/>
                    <a:pt x="12714" y="1084"/>
                    <a:pt x="12714" y="1006"/>
                  </a:cubicBezTo>
                  <a:cubicBezTo>
                    <a:pt x="12714" y="934"/>
                    <a:pt x="12714" y="934"/>
                    <a:pt x="12714" y="934"/>
                  </a:cubicBezTo>
                  <a:cubicBezTo>
                    <a:pt x="12501" y="934"/>
                    <a:pt x="12501" y="934"/>
                    <a:pt x="12501" y="934"/>
                  </a:cubicBezTo>
                  <a:cubicBezTo>
                    <a:pt x="12501" y="1024"/>
                    <a:pt x="12501" y="1024"/>
                    <a:pt x="12501" y="1024"/>
                  </a:cubicBezTo>
                  <a:cubicBezTo>
                    <a:pt x="12501" y="1198"/>
                    <a:pt x="12643" y="1320"/>
                    <a:pt x="12822" y="1320"/>
                  </a:cubicBezTo>
                  <a:cubicBezTo>
                    <a:pt x="13000" y="1320"/>
                    <a:pt x="13144" y="1192"/>
                    <a:pt x="13144" y="1020"/>
                  </a:cubicBezTo>
                  <a:close/>
                  <a:moveTo>
                    <a:pt x="11900" y="1305"/>
                  </a:moveTo>
                  <a:cubicBezTo>
                    <a:pt x="11900" y="1106"/>
                    <a:pt x="11900" y="1106"/>
                    <a:pt x="11900" y="1106"/>
                  </a:cubicBezTo>
                  <a:cubicBezTo>
                    <a:pt x="11538" y="1106"/>
                    <a:pt x="11538" y="1106"/>
                    <a:pt x="11538" y="1106"/>
                  </a:cubicBezTo>
                  <a:cubicBezTo>
                    <a:pt x="11538" y="747"/>
                    <a:pt x="11538" y="747"/>
                    <a:pt x="11538" y="747"/>
                  </a:cubicBezTo>
                  <a:cubicBezTo>
                    <a:pt x="11844" y="747"/>
                    <a:pt x="11844" y="747"/>
                    <a:pt x="11844" y="747"/>
                  </a:cubicBezTo>
                  <a:cubicBezTo>
                    <a:pt x="11844" y="549"/>
                    <a:pt x="11844" y="549"/>
                    <a:pt x="11844" y="549"/>
                  </a:cubicBezTo>
                  <a:cubicBezTo>
                    <a:pt x="11538" y="549"/>
                    <a:pt x="11538" y="549"/>
                    <a:pt x="11538" y="549"/>
                  </a:cubicBezTo>
                  <a:cubicBezTo>
                    <a:pt x="11538" y="213"/>
                    <a:pt x="11538" y="213"/>
                    <a:pt x="11538" y="213"/>
                  </a:cubicBezTo>
                  <a:cubicBezTo>
                    <a:pt x="11900" y="213"/>
                    <a:pt x="11900" y="213"/>
                    <a:pt x="11900" y="213"/>
                  </a:cubicBezTo>
                  <a:cubicBezTo>
                    <a:pt x="11900" y="15"/>
                    <a:pt x="11900" y="15"/>
                    <a:pt x="11900" y="15"/>
                  </a:cubicBezTo>
                  <a:cubicBezTo>
                    <a:pt x="11325" y="15"/>
                    <a:pt x="11325" y="15"/>
                    <a:pt x="11325" y="15"/>
                  </a:cubicBezTo>
                  <a:cubicBezTo>
                    <a:pt x="11325" y="1305"/>
                    <a:pt x="11325" y="1305"/>
                    <a:pt x="11325" y="1305"/>
                  </a:cubicBezTo>
                  <a:lnTo>
                    <a:pt x="11900" y="1305"/>
                  </a:lnTo>
                  <a:close/>
                  <a:moveTo>
                    <a:pt x="11100" y="998"/>
                  </a:moveTo>
                  <a:cubicBezTo>
                    <a:pt x="11100" y="577"/>
                    <a:pt x="11100" y="577"/>
                    <a:pt x="11100" y="577"/>
                  </a:cubicBezTo>
                  <a:cubicBezTo>
                    <a:pt x="10767" y="577"/>
                    <a:pt x="10767" y="577"/>
                    <a:pt x="10767" y="577"/>
                  </a:cubicBezTo>
                  <a:cubicBezTo>
                    <a:pt x="10767" y="770"/>
                    <a:pt x="10767" y="770"/>
                    <a:pt x="10767" y="770"/>
                  </a:cubicBezTo>
                  <a:cubicBezTo>
                    <a:pt x="10887" y="770"/>
                    <a:pt x="10887" y="770"/>
                    <a:pt x="10887" y="770"/>
                  </a:cubicBezTo>
                  <a:cubicBezTo>
                    <a:pt x="10887" y="1006"/>
                    <a:pt x="10887" y="1006"/>
                    <a:pt x="10887" y="1006"/>
                  </a:cubicBezTo>
                  <a:cubicBezTo>
                    <a:pt x="10887" y="1077"/>
                    <a:pt x="10846" y="1118"/>
                    <a:pt x="10780" y="1118"/>
                  </a:cubicBezTo>
                  <a:cubicBezTo>
                    <a:pt x="10715" y="1118"/>
                    <a:pt x="10674" y="1077"/>
                    <a:pt x="10674" y="1006"/>
                  </a:cubicBezTo>
                  <a:cubicBezTo>
                    <a:pt x="10674" y="314"/>
                    <a:pt x="10674" y="314"/>
                    <a:pt x="10674" y="314"/>
                  </a:cubicBezTo>
                  <a:cubicBezTo>
                    <a:pt x="10674" y="243"/>
                    <a:pt x="10715" y="200"/>
                    <a:pt x="10780" y="200"/>
                  </a:cubicBezTo>
                  <a:cubicBezTo>
                    <a:pt x="10846" y="200"/>
                    <a:pt x="10887" y="243"/>
                    <a:pt x="10887" y="314"/>
                  </a:cubicBezTo>
                  <a:cubicBezTo>
                    <a:pt x="10887" y="407"/>
                    <a:pt x="10887" y="407"/>
                    <a:pt x="10887" y="407"/>
                  </a:cubicBezTo>
                  <a:cubicBezTo>
                    <a:pt x="11100" y="407"/>
                    <a:pt x="11100" y="407"/>
                    <a:pt x="11100" y="407"/>
                  </a:cubicBezTo>
                  <a:cubicBezTo>
                    <a:pt x="11100" y="314"/>
                    <a:pt x="11100" y="314"/>
                    <a:pt x="11100" y="314"/>
                  </a:cubicBezTo>
                  <a:cubicBezTo>
                    <a:pt x="11100" y="106"/>
                    <a:pt x="10958" y="0"/>
                    <a:pt x="10780" y="0"/>
                  </a:cubicBezTo>
                  <a:cubicBezTo>
                    <a:pt x="10603" y="0"/>
                    <a:pt x="10461" y="106"/>
                    <a:pt x="10461" y="321"/>
                  </a:cubicBezTo>
                  <a:cubicBezTo>
                    <a:pt x="10461" y="1006"/>
                    <a:pt x="10461" y="1006"/>
                    <a:pt x="10461" y="1006"/>
                  </a:cubicBezTo>
                  <a:cubicBezTo>
                    <a:pt x="10461" y="1211"/>
                    <a:pt x="10603" y="1320"/>
                    <a:pt x="10780" y="1320"/>
                  </a:cubicBezTo>
                  <a:cubicBezTo>
                    <a:pt x="10958" y="1320"/>
                    <a:pt x="11100" y="1211"/>
                    <a:pt x="11100" y="998"/>
                  </a:cubicBezTo>
                  <a:close/>
                  <a:moveTo>
                    <a:pt x="10240" y="1305"/>
                  </a:moveTo>
                  <a:cubicBezTo>
                    <a:pt x="10240" y="15"/>
                    <a:pt x="10240" y="15"/>
                    <a:pt x="10240" y="15"/>
                  </a:cubicBezTo>
                  <a:cubicBezTo>
                    <a:pt x="10027" y="15"/>
                    <a:pt x="10027" y="15"/>
                    <a:pt x="10027" y="15"/>
                  </a:cubicBezTo>
                  <a:cubicBezTo>
                    <a:pt x="10027" y="1305"/>
                    <a:pt x="10027" y="1305"/>
                    <a:pt x="10027" y="1305"/>
                  </a:cubicBezTo>
                  <a:lnTo>
                    <a:pt x="10240" y="1305"/>
                  </a:lnTo>
                  <a:close/>
                  <a:moveTo>
                    <a:pt x="9597" y="961"/>
                  </a:moveTo>
                  <a:cubicBezTo>
                    <a:pt x="9597" y="1054"/>
                    <a:pt x="9575" y="1106"/>
                    <a:pt x="9483" y="1106"/>
                  </a:cubicBezTo>
                  <a:cubicBezTo>
                    <a:pt x="9384" y="1106"/>
                    <a:pt x="9384" y="1106"/>
                    <a:pt x="9384" y="1106"/>
                  </a:cubicBezTo>
                  <a:cubicBezTo>
                    <a:pt x="9384" y="213"/>
                    <a:pt x="9384" y="213"/>
                    <a:pt x="9384" y="213"/>
                  </a:cubicBezTo>
                  <a:cubicBezTo>
                    <a:pt x="9483" y="213"/>
                    <a:pt x="9483" y="213"/>
                    <a:pt x="9483" y="213"/>
                  </a:cubicBezTo>
                  <a:cubicBezTo>
                    <a:pt x="9575" y="213"/>
                    <a:pt x="9597" y="263"/>
                    <a:pt x="9597" y="355"/>
                  </a:cubicBezTo>
                  <a:lnTo>
                    <a:pt x="9597" y="961"/>
                  </a:lnTo>
                  <a:close/>
                  <a:moveTo>
                    <a:pt x="9810" y="976"/>
                  </a:moveTo>
                  <a:cubicBezTo>
                    <a:pt x="9810" y="342"/>
                    <a:pt x="9810" y="342"/>
                    <a:pt x="9810" y="342"/>
                  </a:cubicBezTo>
                  <a:cubicBezTo>
                    <a:pt x="9810" y="134"/>
                    <a:pt x="9704" y="15"/>
                    <a:pt x="9496" y="15"/>
                  </a:cubicBezTo>
                  <a:cubicBezTo>
                    <a:pt x="9171" y="15"/>
                    <a:pt x="9171" y="15"/>
                    <a:pt x="9171" y="15"/>
                  </a:cubicBezTo>
                  <a:cubicBezTo>
                    <a:pt x="9171" y="1305"/>
                    <a:pt x="9171" y="1305"/>
                    <a:pt x="9171" y="1305"/>
                  </a:cubicBezTo>
                  <a:cubicBezTo>
                    <a:pt x="9496" y="1305"/>
                    <a:pt x="9496" y="1305"/>
                    <a:pt x="9496" y="1305"/>
                  </a:cubicBezTo>
                  <a:cubicBezTo>
                    <a:pt x="9704" y="1305"/>
                    <a:pt x="9810" y="1185"/>
                    <a:pt x="9810" y="976"/>
                  </a:cubicBezTo>
                  <a:close/>
                  <a:moveTo>
                    <a:pt x="8941" y="1305"/>
                  </a:moveTo>
                  <a:cubicBezTo>
                    <a:pt x="8941" y="15"/>
                    <a:pt x="8941" y="15"/>
                    <a:pt x="8941" y="15"/>
                  </a:cubicBezTo>
                  <a:cubicBezTo>
                    <a:pt x="8733" y="15"/>
                    <a:pt x="8733" y="15"/>
                    <a:pt x="8733" y="15"/>
                  </a:cubicBezTo>
                  <a:cubicBezTo>
                    <a:pt x="8733" y="822"/>
                    <a:pt x="8733" y="822"/>
                    <a:pt x="8733" y="822"/>
                  </a:cubicBezTo>
                  <a:cubicBezTo>
                    <a:pt x="8434" y="15"/>
                    <a:pt x="8434" y="15"/>
                    <a:pt x="8434" y="15"/>
                  </a:cubicBezTo>
                  <a:cubicBezTo>
                    <a:pt x="8243" y="15"/>
                    <a:pt x="8243" y="15"/>
                    <a:pt x="8243" y="15"/>
                  </a:cubicBezTo>
                  <a:cubicBezTo>
                    <a:pt x="8243" y="1305"/>
                    <a:pt x="8243" y="1305"/>
                    <a:pt x="8243" y="1305"/>
                  </a:cubicBezTo>
                  <a:cubicBezTo>
                    <a:pt x="8449" y="1305"/>
                    <a:pt x="8449" y="1305"/>
                    <a:pt x="8449" y="1305"/>
                  </a:cubicBezTo>
                  <a:cubicBezTo>
                    <a:pt x="8449" y="508"/>
                    <a:pt x="8449" y="508"/>
                    <a:pt x="8449" y="508"/>
                  </a:cubicBezTo>
                  <a:cubicBezTo>
                    <a:pt x="8748" y="1305"/>
                    <a:pt x="8748" y="1305"/>
                    <a:pt x="8748" y="1305"/>
                  </a:cubicBezTo>
                  <a:lnTo>
                    <a:pt x="8941" y="1305"/>
                  </a:lnTo>
                  <a:close/>
                  <a:moveTo>
                    <a:pt x="8012" y="998"/>
                  </a:moveTo>
                  <a:cubicBezTo>
                    <a:pt x="8012" y="15"/>
                    <a:pt x="8012" y="15"/>
                    <a:pt x="8012" y="15"/>
                  </a:cubicBezTo>
                  <a:cubicBezTo>
                    <a:pt x="7798" y="15"/>
                    <a:pt x="7798" y="15"/>
                    <a:pt x="7798" y="15"/>
                  </a:cubicBezTo>
                  <a:cubicBezTo>
                    <a:pt x="7798" y="1006"/>
                    <a:pt x="7798" y="1006"/>
                    <a:pt x="7798" y="1006"/>
                  </a:cubicBezTo>
                  <a:cubicBezTo>
                    <a:pt x="7798" y="1077"/>
                    <a:pt x="7755" y="1118"/>
                    <a:pt x="7690" y="1118"/>
                  </a:cubicBezTo>
                  <a:cubicBezTo>
                    <a:pt x="7626" y="1118"/>
                    <a:pt x="7585" y="1077"/>
                    <a:pt x="7585" y="1006"/>
                  </a:cubicBezTo>
                  <a:cubicBezTo>
                    <a:pt x="7585" y="15"/>
                    <a:pt x="7585" y="15"/>
                    <a:pt x="7585" y="15"/>
                  </a:cubicBezTo>
                  <a:cubicBezTo>
                    <a:pt x="7372" y="15"/>
                    <a:pt x="7372" y="15"/>
                    <a:pt x="7372" y="15"/>
                  </a:cubicBezTo>
                  <a:cubicBezTo>
                    <a:pt x="7372" y="1006"/>
                    <a:pt x="7372" y="1006"/>
                    <a:pt x="7372" y="1006"/>
                  </a:cubicBezTo>
                  <a:cubicBezTo>
                    <a:pt x="7372" y="1211"/>
                    <a:pt x="7514" y="1320"/>
                    <a:pt x="7690" y="1320"/>
                  </a:cubicBezTo>
                  <a:cubicBezTo>
                    <a:pt x="7870" y="1320"/>
                    <a:pt x="8012" y="1211"/>
                    <a:pt x="8012" y="998"/>
                  </a:cubicBezTo>
                  <a:close/>
                  <a:moveTo>
                    <a:pt x="7213" y="15"/>
                  </a:moveTo>
                  <a:cubicBezTo>
                    <a:pt x="6983" y="15"/>
                    <a:pt x="6983" y="15"/>
                    <a:pt x="6983" y="15"/>
                  </a:cubicBezTo>
                  <a:cubicBezTo>
                    <a:pt x="6744" y="564"/>
                    <a:pt x="6744" y="564"/>
                    <a:pt x="6744" y="564"/>
                  </a:cubicBezTo>
                  <a:cubicBezTo>
                    <a:pt x="6729" y="564"/>
                    <a:pt x="6729" y="564"/>
                    <a:pt x="6729" y="564"/>
                  </a:cubicBezTo>
                  <a:cubicBezTo>
                    <a:pt x="6729" y="15"/>
                    <a:pt x="6729" y="15"/>
                    <a:pt x="6729" y="15"/>
                  </a:cubicBezTo>
                  <a:cubicBezTo>
                    <a:pt x="6516" y="15"/>
                    <a:pt x="6516" y="15"/>
                    <a:pt x="6516" y="15"/>
                  </a:cubicBezTo>
                  <a:cubicBezTo>
                    <a:pt x="6516" y="1305"/>
                    <a:pt x="6516" y="1305"/>
                    <a:pt x="6516" y="1305"/>
                  </a:cubicBezTo>
                  <a:cubicBezTo>
                    <a:pt x="6729" y="1305"/>
                    <a:pt x="6729" y="1305"/>
                    <a:pt x="6729" y="1305"/>
                  </a:cubicBezTo>
                  <a:cubicBezTo>
                    <a:pt x="6729" y="762"/>
                    <a:pt x="6729" y="762"/>
                    <a:pt x="6729" y="762"/>
                  </a:cubicBezTo>
                  <a:cubicBezTo>
                    <a:pt x="6755" y="762"/>
                    <a:pt x="6755" y="762"/>
                    <a:pt x="6755" y="762"/>
                  </a:cubicBezTo>
                  <a:cubicBezTo>
                    <a:pt x="6899" y="762"/>
                    <a:pt x="6942" y="856"/>
                    <a:pt x="6942" y="991"/>
                  </a:cubicBezTo>
                  <a:cubicBezTo>
                    <a:pt x="6942" y="1305"/>
                    <a:pt x="6942" y="1305"/>
                    <a:pt x="6942" y="1305"/>
                  </a:cubicBezTo>
                  <a:cubicBezTo>
                    <a:pt x="7155" y="1305"/>
                    <a:pt x="7155" y="1305"/>
                    <a:pt x="7155" y="1305"/>
                  </a:cubicBezTo>
                  <a:cubicBezTo>
                    <a:pt x="7155" y="976"/>
                    <a:pt x="7155" y="976"/>
                    <a:pt x="7155" y="976"/>
                  </a:cubicBezTo>
                  <a:cubicBezTo>
                    <a:pt x="7155" y="776"/>
                    <a:pt x="7082" y="647"/>
                    <a:pt x="6942" y="592"/>
                  </a:cubicBezTo>
                  <a:lnTo>
                    <a:pt x="7213" y="15"/>
                  </a:lnTo>
                  <a:close/>
                  <a:moveTo>
                    <a:pt x="6292" y="998"/>
                  </a:moveTo>
                  <a:cubicBezTo>
                    <a:pt x="6292" y="577"/>
                    <a:pt x="6292" y="577"/>
                    <a:pt x="6292" y="577"/>
                  </a:cubicBezTo>
                  <a:cubicBezTo>
                    <a:pt x="5959" y="577"/>
                    <a:pt x="5959" y="577"/>
                    <a:pt x="5959" y="577"/>
                  </a:cubicBezTo>
                  <a:cubicBezTo>
                    <a:pt x="5959" y="770"/>
                    <a:pt x="5959" y="770"/>
                    <a:pt x="5959" y="770"/>
                  </a:cubicBezTo>
                  <a:cubicBezTo>
                    <a:pt x="6078" y="770"/>
                    <a:pt x="6078" y="770"/>
                    <a:pt x="6078" y="770"/>
                  </a:cubicBezTo>
                  <a:cubicBezTo>
                    <a:pt x="6078" y="1006"/>
                    <a:pt x="6078" y="1006"/>
                    <a:pt x="6078" y="1006"/>
                  </a:cubicBezTo>
                  <a:cubicBezTo>
                    <a:pt x="6078" y="1077"/>
                    <a:pt x="6037" y="1118"/>
                    <a:pt x="5972" y="1118"/>
                  </a:cubicBezTo>
                  <a:cubicBezTo>
                    <a:pt x="5906" y="1118"/>
                    <a:pt x="5865" y="1077"/>
                    <a:pt x="5865" y="1006"/>
                  </a:cubicBezTo>
                  <a:cubicBezTo>
                    <a:pt x="5865" y="314"/>
                    <a:pt x="5865" y="314"/>
                    <a:pt x="5865" y="314"/>
                  </a:cubicBezTo>
                  <a:cubicBezTo>
                    <a:pt x="5865" y="243"/>
                    <a:pt x="5906" y="200"/>
                    <a:pt x="5972" y="200"/>
                  </a:cubicBezTo>
                  <a:cubicBezTo>
                    <a:pt x="6037" y="200"/>
                    <a:pt x="6078" y="243"/>
                    <a:pt x="6078" y="314"/>
                  </a:cubicBezTo>
                  <a:cubicBezTo>
                    <a:pt x="6078" y="407"/>
                    <a:pt x="6078" y="407"/>
                    <a:pt x="6078" y="407"/>
                  </a:cubicBezTo>
                  <a:cubicBezTo>
                    <a:pt x="6292" y="407"/>
                    <a:pt x="6292" y="407"/>
                    <a:pt x="6292" y="407"/>
                  </a:cubicBezTo>
                  <a:cubicBezTo>
                    <a:pt x="6292" y="314"/>
                    <a:pt x="6292" y="314"/>
                    <a:pt x="6292" y="314"/>
                  </a:cubicBezTo>
                  <a:cubicBezTo>
                    <a:pt x="6292" y="106"/>
                    <a:pt x="6149" y="0"/>
                    <a:pt x="5972" y="0"/>
                  </a:cubicBezTo>
                  <a:cubicBezTo>
                    <a:pt x="5794" y="0"/>
                    <a:pt x="5652" y="106"/>
                    <a:pt x="5652" y="321"/>
                  </a:cubicBezTo>
                  <a:cubicBezTo>
                    <a:pt x="5652" y="1006"/>
                    <a:pt x="5652" y="1006"/>
                    <a:pt x="5652" y="1006"/>
                  </a:cubicBezTo>
                  <a:cubicBezTo>
                    <a:pt x="5652" y="1211"/>
                    <a:pt x="5794" y="1320"/>
                    <a:pt x="5972" y="1320"/>
                  </a:cubicBezTo>
                  <a:cubicBezTo>
                    <a:pt x="6149" y="1320"/>
                    <a:pt x="6292" y="1211"/>
                    <a:pt x="6292" y="998"/>
                  </a:cubicBezTo>
                  <a:close/>
                  <a:moveTo>
                    <a:pt x="5443" y="1305"/>
                  </a:moveTo>
                  <a:cubicBezTo>
                    <a:pt x="5443" y="1106"/>
                    <a:pt x="5443" y="1106"/>
                    <a:pt x="5443" y="1106"/>
                  </a:cubicBezTo>
                  <a:cubicBezTo>
                    <a:pt x="5080" y="1106"/>
                    <a:pt x="5080" y="1106"/>
                    <a:pt x="5080" y="1106"/>
                  </a:cubicBezTo>
                  <a:cubicBezTo>
                    <a:pt x="5080" y="747"/>
                    <a:pt x="5080" y="747"/>
                    <a:pt x="5080" y="747"/>
                  </a:cubicBezTo>
                  <a:cubicBezTo>
                    <a:pt x="5387" y="747"/>
                    <a:pt x="5387" y="747"/>
                    <a:pt x="5387" y="747"/>
                  </a:cubicBezTo>
                  <a:cubicBezTo>
                    <a:pt x="5387" y="549"/>
                    <a:pt x="5387" y="549"/>
                    <a:pt x="5387" y="549"/>
                  </a:cubicBezTo>
                  <a:cubicBezTo>
                    <a:pt x="5080" y="549"/>
                    <a:pt x="5080" y="549"/>
                    <a:pt x="5080" y="549"/>
                  </a:cubicBezTo>
                  <a:cubicBezTo>
                    <a:pt x="5080" y="213"/>
                    <a:pt x="5080" y="213"/>
                    <a:pt x="5080" y="213"/>
                  </a:cubicBezTo>
                  <a:cubicBezTo>
                    <a:pt x="5443" y="213"/>
                    <a:pt x="5443" y="213"/>
                    <a:pt x="5443" y="213"/>
                  </a:cubicBezTo>
                  <a:cubicBezTo>
                    <a:pt x="5443" y="15"/>
                    <a:pt x="5443" y="15"/>
                    <a:pt x="5443" y="15"/>
                  </a:cubicBezTo>
                  <a:cubicBezTo>
                    <a:pt x="4867" y="15"/>
                    <a:pt x="4867" y="15"/>
                    <a:pt x="4867" y="15"/>
                  </a:cubicBezTo>
                  <a:cubicBezTo>
                    <a:pt x="4867" y="1305"/>
                    <a:pt x="4867" y="1305"/>
                    <a:pt x="4867" y="1305"/>
                  </a:cubicBezTo>
                  <a:lnTo>
                    <a:pt x="5443" y="1305"/>
                  </a:lnTo>
                  <a:close/>
                  <a:moveTo>
                    <a:pt x="4650" y="1305"/>
                  </a:moveTo>
                  <a:cubicBezTo>
                    <a:pt x="4650" y="1106"/>
                    <a:pt x="4650" y="1106"/>
                    <a:pt x="4650" y="1106"/>
                  </a:cubicBezTo>
                  <a:cubicBezTo>
                    <a:pt x="4287" y="1106"/>
                    <a:pt x="4287" y="1106"/>
                    <a:pt x="4287" y="1106"/>
                  </a:cubicBezTo>
                  <a:cubicBezTo>
                    <a:pt x="4287" y="747"/>
                    <a:pt x="4287" y="747"/>
                    <a:pt x="4287" y="747"/>
                  </a:cubicBezTo>
                  <a:cubicBezTo>
                    <a:pt x="4594" y="747"/>
                    <a:pt x="4594" y="747"/>
                    <a:pt x="4594" y="747"/>
                  </a:cubicBezTo>
                  <a:cubicBezTo>
                    <a:pt x="4594" y="549"/>
                    <a:pt x="4594" y="549"/>
                    <a:pt x="4594" y="549"/>
                  </a:cubicBezTo>
                  <a:cubicBezTo>
                    <a:pt x="4287" y="549"/>
                    <a:pt x="4287" y="549"/>
                    <a:pt x="4287" y="549"/>
                  </a:cubicBezTo>
                  <a:cubicBezTo>
                    <a:pt x="4287" y="213"/>
                    <a:pt x="4287" y="213"/>
                    <a:pt x="4287" y="213"/>
                  </a:cubicBezTo>
                  <a:cubicBezTo>
                    <a:pt x="4650" y="213"/>
                    <a:pt x="4650" y="213"/>
                    <a:pt x="4650" y="213"/>
                  </a:cubicBezTo>
                  <a:cubicBezTo>
                    <a:pt x="4650" y="15"/>
                    <a:pt x="4650" y="15"/>
                    <a:pt x="4650" y="15"/>
                  </a:cubicBezTo>
                  <a:cubicBezTo>
                    <a:pt x="4074" y="15"/>
                    <a:pt x="4074" y="15"/>
                    <a:pt x="4074" y="15"/>
                  </a:cubicBezTo>
                  <a:cubicBezTo>
                    <a:pt x="4074" y="1305"/>
                    <a:pt x="4074" y="1305"/>
                    <a:pt x="4074" y="1305"/>
                  </a:cubicBezTo>
                  <a:lnTo>
                    <a:pt x="4650" y="1305"/>
                  </a:lnTo>
                  <a:close/>
                  <a:moveTo>
                    <a:pt x="3910" y="1305"/>
                  </a:moveTo>
                  <a:cubicBezTo>
                    <a:pt x="3910" y="1106"/>
                    <a:pt x="3910" y="1106"/>
                    <a:pt x="3910" y="1106"/>
                  </a:cubicBezTo>
                  <a:cubicBezTo>
                    <a:pt x="3547" y="1106"/>
                    <a:pt x="3547" y="1106"/>
                    <a:pt x="3547" y="1106"/>
                  </a:cubicBezTo>
                  <a:cubicBezTo>
                    <a:pt x="3547" y="15"/>
                    <a:pt x="3547" y="15"/>
                    <a:pt x="3547" y="15"/>
                  </a:cubicBezTo>
                  <a:cubicBezTo>
                    <a:pt x="3334" y="15"/>
                    <a:pt x="3334" y="15"/>
                    <a:pt x="3334" y="15"/>
                  </a:cubicBezTo>
                  <a:cubicBezTo>
                    <a:pt x="3334" y="1305"/>
                    <a:pt x="3334" y="1305"/>
                    <a:pt x="3334" y="1305"/>
                  </a:cubicBezTo>
                  <a:lnTo>
                    <a:pt x="3910" y="1305"/>
                  </a:lnTo>
                  <a:close/>
                  <a:moveTo>
                    <a:pt x="2947" y="420"/>
                  </a:moveTo>
                  <a:cubicBezTo>
                    <a:pt x="2947" y="512"/>
                    <a:pt x="2924" y="564"/>
                    <a:pt x="2833" y="564"/>
                  </a:cubicBezTo>
                  <a:cubicBezTo>
                    <a:pt x="2734" y="564"/>
                    <a:pt x="2734" y="564"/>
                    <a:pt x="2734" y="564"/>
                  </a:cubicBezTo>
                  <a:cubicBezTo>
                    <a:pt x="2734" y="213"/>
                    <a:pt x="2734" y="213"/>
                    <a:pt x="2734" y="213"/>
                  </a:cubicBezTo>
                  <a:cubicBezTo>
                    <a:pt x="2833" y="213"/>
                    <a:pt x="2833" y="213"/>
                    <a:pt x="2833" y="213"/>
                  </a:cubicBezTo>
                  <a:cubicBezTo>
                    <a:pt x="2924" y="213"/>
                    <a:pt x="2947" y="263"/>
                    <a:pt x="2947" y="355"/>
                  </a:cubicBezTo>
                  <a:lnTo>
                    <a:pt x="2947" y="420"/>
                  </a:lnTo>
                  <a:close/>
                  <a:moveTo>
                    <a:pt x="3160" y="433"/>
                  </a:moveTo>
                  <a:cubicBezTo>
                    <a:pt x="3160" y="342"/>
                    <a:pt x="3160" y="342"/>
                    <a:pt x="3160" y="342"/>
                  </a:cubicBezTo>
                  <a:cubicBezTo>
                    <a:pt x="3160" y="134"/>
                    <a:pt x="3053" y="15"/>
                    <a:pt x="2846" y="15"/>
                  </a:cubicBezTo>
                  <a:cubicBezTo>
                    <a:pt x="2521" y="15"/>
                    <a:pt x="2521" y="15"/>
                    <a:pt x="2521" y="15"/>
                  </a:cubicBezTo>
                  <a:cubicBezTo>
                    <a:pt x="2521" y="1305"/>
                    <a:pt x="2521" y="1305"/>
                    <a:pt x="2521" y="1305"/>
                  </a:cubicBezTo>
                  <a:cubicBezTo>
                    <a:pt x="2734" y="1305"/>
                    <a:pt x="2734" y="1305"/>
                    <a:pt x="2734" y="1305"/>
                  </a:cubicBezTo>
                  <a:cubicBezTo>
                    <a:pt x="2734" y="762"/>
                    <a:pt x="2734" y="762"/>
                    <a:pt x="2734" y="762"/>
                  </a:cubicBezTo>
                  <a:cubicBezTo>
                    <a:pt x="2846" y="762"/>
                    <a:pt x="2846" y="762"/>
                    <a:pt x="2846" y="762"/>
                  </a:cubicBezTo>
                  <a:cubicBezTo>
                    <a:pt x="3053" y="762"/>
                    <a:pt x="3160" y="643"/>
                    <a:pt x="3160" y="433"/>
                  </a:cubicBezTo>
                  <a:close/>
                  <a:moveTo>
                    <a:pt x="2083" y="420"/>
                  </a:moveTo>
                  <a:cubicBezTo>
                    <a:pt x="2083" y="512"/>
                    <a:pt x="2061" y="564"/>
                    <a:pt x="1969" y="564"/>
                  </a:cubicBezTo>
                  <a:cubicBezTo>
                    <a:pt x="1870" y="564"/>
                    <a:pt x="1870" y="564"/>
                    <a:pt x="1870" y="564"/>
                  </a:cubicBezTo>
                  <a:cubicBezTo>
                    <a:pt x="1870" y="213"/>
                    <a:pt x="1870" y="213"/>
                    <a:pt x="1870" y="213"/>
                  </a:cubicBezTo>
                  <a:cubicBezTo>
                    <a:pt x="1969" y="213"/>
                    <a:pt x="1969" y="213"/>
                    <a:pt x="1969" y="213"/>
                  </a:cubicBezTo>
                  <a:cubicBezTo>
                    <a:pt x="2061" y="213"/>
                    <a:pt x="2083" y="263"/>
                    <a:pt x="2083" y="355"/>
                  </a:cubicBezTo>
                  <a:lnTo>
                    <a:pt x="2083" y="420"/>
                  </a:lnTo>
                  <a:close/>
                  <a:moveTo>
                    <a:pt x="2296" y="1305"/>
                  </a:moveTo>
                  <a:cubicBezTo>
                    <a:pt x="2296" y="890"/>
                    <a:pt x="2296" y="890"/>
                    <a:pt x="2296" y="890"/>
                  </a:cubicBezTo>
                  <a:cubicBezTo>
                    <a:pt x="2296" y="770"/>
                    <a:pt x="2263" y="699"/>
                    <a:pt x="2190" y="661"/>
                  </a:cubicBezTo>
                  <a:cubicBezTo>
                    <a:pt x="2263" y="620"/>
                    <a:pt x="2296" y="546"/>
                    <a:pt x="2296" y="433"/>
                  </a:cubicBezTo>
                  <a:cubicBezTo>
                    <a:pt x="2296" y="342"/>
                    <a:pt x="2296" y="342"/>
                    <a:pt x="2296" y="342"/>
                  </a:cubicBezTo>
                  <a:cubicBezTo>
                    <a:pt x="2296" y="134"/>
                    <a:pt x="2190" y="15"/>
                    <a:pt x="1982" y="15"/>
                  </a:cubicBezTo>
                  <a:cubicBezTo>
                    <a:pt x="1657" y="15"/>
                    <a:pt x="1657" y="15"/>
                    <a:pt x="1657" y="15"/>
                  </a:cubicBezTo>
                  <a:cubicBezTo>
                    <a:pt x="1657" y="1305"/>
                    <a:pt x="1657" y="1305"/>
                    <a:pt x="1657" y="1305"/>
                  </a:cubicBezTo>
                  <a:cubicBezTo>
                    <a:pt x="1870" y="1305"/>
                    <a:pt x="1870" y="1305"/>
                    <a:pt x="1870" y="1305"/>
                  </a:cubicBezTo>
                  <a:cubicBezTo>
                    <a:pt x="1870" y="762"/>
                    <a:pt x="1870" y="762"/>
                    <a:pt x="1870" y="762"/>
                  </a:cubicBezTo>
                  <a:cubicBezTo>
                    <a:pt x="1969" y="762"/>
                    <a:pt x="1969" y="762"/>
                    <a:pt x="1969" y="762"/>
                  </a:cubicBezTo>
                  <a:cubicBezTo>
                    <a:pt x="2061" y="762"/>
                    <a:pt x="2083" y="811"/>
                    <a:pt x="2083" y="905"/>
                  </a:cubicBezTo>
                  <a:cubicBezTo>
                    <a:pt x="2083" y="1305"/>
                    <a:pt x="2083" y="1305"/>
                    <a:pt x="2083" y="1305"/>
                  </a:cubicBezTo>
                  <a:lnTo>
                    <a:pt x="2296" y="1305"/>
                  </a:lnTo>
                  <a:close/>
                  <a:moveTo>
                    <a:pt x="1440" y="1305"/>
                  </a:moveTo>
                  <a:cubicBezTo>
                    <a:pt x="1440" y="1106"/>
                    <a:pt x="1440" y="1106"/>
                    <a:pt x="1440" y="1106"/>
                  </a:cubicBezTo>
                  <a:cubicBezTo>
                    <a:pt x="1077" y="1106"/>
                    <a:pt x="1077" y="1106"/>
                    <a:pt x="1077" y="1106"/>
                  </a:cubicBezTo>
                  <a:cubicBezTo>
                    <a:pt x="1077" y="747"/>
                    <a:pt x="1077" y="747"/>
                    <a:pt x="1077" y="747"/>
                  </a:cubicBezTo>
                  <a:cubicBezTo>
                    <a:pt x="1384" y="747"/>
                    <a:pt x="1384" y="747"/>
                    <a:pt x="1384" y="747"/>
                  </a:cubicBezTo>
                  <a:cubicBezTo>
                    <a:pt x="1384" y="549"/>
                    <a:pt x="1384" y="549"/>
                    <a:pt x="1384" y="549"/>
                  </a:cubicBezTo>
                  <a:cubicBezTo>
                    <a:pt x="1077" y="549"/>
                    <a:pt x="1077" y="549"/>
                    <a:pt x="1077" y="549"/>
                  </a:cubicBezTo>
                  <a:cubicBezTo>
                    <a:pt x="1077" y="213"/>
                    <a:pt x="1077" y="213"/>
                    <a:pt x="1077" y="213"/>
                  </a:cubicBezTo>
                  <a:cubicBezTo>
                    <a:pt x="1440" y="213"/>
                    <a:pt x="1440" y="213"/>
                    <a:pt x="1440" y="213"/>
                  </a:cubicBezTo>
                  <a:cubicBezTo>
                    <a:pt x="1440" y="15"/>
                    <a:pt x="1440" y="15"/>
                    <a:pt x="1440" y="15"/>
                  </a:cubicBezTo>
                  <a:cubicBezTo>
                    <a:pt x="864" y="15"/>
                    <a:pt x="864" y="15"/>
                    <a:pt x="864" y="15"/>
                  </a:cubicBezTo>
                  <a:cubicBezTo>
                    <a:pt x="864" y="1305"/>
                    <a:pt x="864" y="1305"/>
                    <a:pt x="864" y="1305"/>
                  </a:cubicBezTo>
                  <a:lnTo>
                    <a:pt x="1440" y="1305"/>
                  </a:lnTo>
                  <a:close/>
                  <a:moveTo>
                    <a:pt x="640" y="635"/>
                  </a:moveTo>
                  <a:cubicBezTo>
                    <a:pt x="640" y="15"/>
                    <a:pt x="640" y="15"/>
                    <a:pt x="640" y="15"/>
                  </a:cubicBezTo>
                  <a:cubicBezTo>
                    <a:pt x="427" y="15"/>
                    <a:pt x="427" y="15"/>
                    <a:pt x="427" y="15"/>
                  </a:cubicBezTo>
                  <a:cubicBezTo>
                    <a:pt x="427" y="605"/>
                    <a:pt x="427" y="605"/>
                    <a:pt x="427" y="605"/>
                  </a:cubicBezTo>
                  <a:cubicBezTo>
                    <a:pt x="427" y="813"/>
                    <a:pt x="380" y="972"/>
                    <a:pt x="318" y="1108"/>
                  </a:cubicBezTo>
                  <a:cubicBezTo>
                    <a:pt x="256" y="974"/>
                    <a:pt x="213" y="811"/>
                    <a:pt x="213" y="605"/>
                  </a:cubicBezTo>
                  <a:cubicBezTo>
                    <a:pt x="213" y="15"/>
                    <a:pt x="213" y="15"/>
                    <a:pt x="213" y="15"/>
                  </a:cubicBezTo>
                  <a:cubicBezTo>
                    <a:pt x="0" y="15"/>
                    <a:pt x="0" y="15"/>
                    <a:pt x="0" y="15"/>
                  </a:cubicBezTo>
                  <a:cubicBezTo>
                    <a:pt x="0" y="635"/>
                    <a:pt x="0" y="635"/>
                    <a:pt x="0" y="635"/>
                  </a:cubicBezTo>
                  <a:cubicBezTo>
                    <a:pt x="0" y="912"/>
                    <a:pt x="83" y="1110"/>
                    <a:pt x="176" y="1267"/>
                  </a:cubicBezTo>
                  <a:cubicBezTo>
                    <a:pt x="198" y="1305"/>
                    <a:pt x="198" y="1305"/>
                    <a:pt x="198" y="1305"/>
                  </a:cubicBezTo>
                  <a:cubicBezTo>
                    <a:pt x="442" y="1305"/>
                    <a:pt x="442" y="1305"/>
                    <a:pt x="442" y="1305"/>
                  </a:cubicBezTo>
                  <a:cubicBezTo>
                    <a:pt x="464" y="1267"/>
                    <a:pt x="464" y="1267"/>
                    <a:pt x="464" y="1267"/>
                  </a:cubicBezTo>
                  <a:cubicBezTo>
                    <a:pt x="559" y="1110"/>
                    <a:pt x="640" y="912"/>
                    <a:pt x="640" y="6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3889824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3" name="Tijdelijke aanduiding voor inhoud 2"/>
          <p:cNvSpPr>
            <a:spLocks noGrp="1" noSelect="1"/>
          </p:cNvSpPr>
          <p:nvPr>
            <p:ph idx="1" hasCustomPrompt="1"/>
          </p:nvPr>
        </p:nvSpPr>
        <p:spPr bwMode="gray"/>
        <p:txBody>
          <a:bodyPr/>
          <a:lstStyle>
            <a:lvl1pPr>
              <a:defRPr/>
            </a:lvl1pPr>
          </a:lstStyle>
          <a:p>
            <a:pPr lvl="0"/>
            <a:r>
              <a:rPr lang="nl-NL" noProof="1"/>
              <a:t>[</a:t>
            </a:r>
            <a:r>
              <a:rPr lang="nl-NL" noProof="1" smtClean="0"/>
              <a:t>Typ tekst of klik op een icoon om een object in te voegen]</a:t>
            </a:r>
            <a:endParaRPr lang="nl-NL" noProof="1"/>
          </a:p>
        </p:txBody>
      </p:sp>
      <p:pic>
        <p:nvPicPr>
          <p:cNvPr id="7" name="Afbeelding 6"/>
          <p:cNvPicPr>
            <a:picLocks noSelect="1" noChangeAspect="1"/>
          </p:cNvPicPr>
          <p:nvPr/>
        </p:nvPicPr>
        <p:blipFill>
          <a:blip r:embed="rId2">
            <a:extLst>
              <a:ext uri="{28A0092B-C50C-407E-A947-70E740481C1C}">
                <a14:useLocalDpi xmlns:a14="http://schemas.microsoft.com/office/drawing/2010/main" val="0"/>
              </a:ext>
            </a:extLst>
          </a:blip>
          <a:stretch>
            <a:fillRect/>
          </a:stretch>
        </p:blipFill>
        <p:spPr>
          <a:xfrm>
            <a:off x="0" y="1"/>
            <a:ext cx="2000249" cy="6857996"/>
          </a:xfrm>
          <a:prstGeom prst="rect">
            <a:avLst/>
          </a:prstGeom>
        </p:spPr>
      </p:pic>
    </p:spTree>
    <p:extLst>
      <p:ext uri="{BB962C8B-B14F-4D97-AF65-F5344CB8AC3E}">
        <p14:creationId xmlns:p14="http://schemas.microsoft.com/office/powerpoint/2010/main" val="35475600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elkom">
    <p:spTree>
      <p:nvGrpSpPr>
        <p:cNvPr id="1" name=""/>
        <p:cNvGrpSpPr/>
        <p:nvPr/>
      </p:nvGrpSpPr>
      <p:grpSpPr>
        <a:xfrm>
          <a:off x="0" y="0"/>
          <a:ext cx="0" cy="0"/>
          <a:chOff x="0" y="0"/>
          <a:chExt cx="0" cy="0"/>
        </a:xfrm>
      </p:grpSpPr>
      <p:pic>
        <p:nvPicPr>
          <p:cNvPr id="7" name="Afbeelding 6"/>
          <p:cNvPicPr>
            <a:picLocks noSelect="1" noChangeAspect="1"/>
          </p:cNvPicPr>
          <p:nvPr/>
        </p:nvPicPr>
        <p:blipFill>
          <a:blip r:embed="rId2">
            <a:extLst>
              <a:ext uri="{28A0092B-C50C-407E-A947-70E740481C1C}">
                <a14:useLocalDpi xmlns:a14="http://schemas.microsoft.com/office/drawing/2010/main" val="0"/>
              </a:ext>
            </a:extLst>
          </a:blip>
          <a:stretch>
            <a:fillRect/>
          </a:stretch>
        </p:blipFill>
        <p:spPr>
          <a:xfrm>
            <a:off x="0" y="1"/>
            <a:ext cx="4972048" cy="6857997"/>
          </a:xfrm>
          <a:prstGeom prst="rect">
            <a:avLst/>
          </a:prstGeom>
        </p:spPr>
      </p:pic>
      <p:sp>
        <p:nvSpPr>
          <p:cNvPr id="2" name="***Titel 1"/>
          <p:cNvSpPr>
            <a:spLocks noGrp="1" noSelect="1"/>
          </p:cNvSpPr>
          <p:nvPr>
            <p:ph type="title" hasCustomPrompt="1"/>
          </p:nvPr>
        </p:nvSpPr>
        <p:spPr bwMode="gray">
          <a:xfrm>
            <a:off x="5458037" y="1349664"/>
            <a:ext cx="5796000" cy="1080000"/>
          </a:xfrm>
        </p:spPr>
        <p:txBody>
          <a:bodyPr/>
          <a:lstStyle>
            <a:lvl1pPr>
              <a:defRPr>
                <a:solidFill>
                  <a:schemeClr val="accent4"/>
                </a:solidFill>
              </a:defRPr>
            </a:lvl1pPr>
          </a:lstStyle>
          <a:p>
            <a:r>
              <a:rPr lang="nl-NL" noProof="1" smtClean="0"/>
              <a:t>[Welkom]</a:t>
            </a:r>
            <a:endParaRPr lang="nl-NL" noProof="1"/>
          </a:p>
        </p:txBody>
      </p:sp>
      <p:sp>
        <p:nvSpPr>
          <p:cNvPr id="9" name="***Text Placeholder 2"/>
          <p:cNvSpPr>
            <a:spLocks noGrp="1" noSelect="1"/>
          </p:cNvSpPr>
          <p:nvPr>
            <p:ph type="body" sz="quarter" idx="16"/>
          </p:nvPr>
        </p:nvSpPr>
        <p:spPr>
          <a:xfrm>
            <a:off x="5457600" y="2800800"/>
            <a:ext cx="5796000" cy="3456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8221368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foto (L) en tekst (R)">
    <p:spTree>
      <p:nvGrpSpPr>
        <p:cNvPr id="1" name=""/>
        <p:cNvGrpSpPr/>
        <p:nvPr/>
      </p:nvGrpSpPr>
      <p:grpSpPr>
        <a:xfrm>
          <a:off x="0" y="0"/>
          <a:ext cx="0" cy="0"/>
          <a:chOff x="0" y="0"/>
          <a:chExt cx="0" cy="0"/>
        </a:xfrm>
      </p:grpSpPr>
      <p:sp>
        <p:nvSpPr>
          <p:cNvPr id="12" name="Tijdelijke aanduiding voor afbeelding (L)"/>
          <p:cNvSpPr>
            <a:spLocks noGrp="1" noSelect="1"/>
          </p:cNvSpPr>
          <p:nvPr>
            <p:ph type="pic" sz="quarter" idx="15" hasCustomPrompt="1"/>
          </p:nvPr>
        </p:nvSpPr>
        <p:spPr>
          <a:xfrm>
            <a:off x="0" y="0"/>
            <a:ext cx="4971600" cy="6858000"/>
          </a:xfrm>
          <a:solidFill>
            <a:srgbClr val="BDE5FB"/>
          </a:solidFill>
        </p:spPr>
        <p:txBody>
          <a:bodyPr/>
          <a:lstStyle>
            <a:lvl1pPr marL="0" indent="0">
              <a:buNone/>
              <a:defRPr baseline="0"/>
            </a:lvl1pPr>
          </a:lstStyle>
          <a:p>
            <a:r>
              <a:rPr lang="nl-NL" dirty="0" smtClean="0"/>
              <a:t>[Klik op de icoon om een foto in te voegen]</a:t>
            </a:r>
            <a:endParaRPr lang="nl-NL" dirty="0"/>
          </a:p>
        </p:txBody>
      </p:sp>
      <p:sp>
        <p:nvSpPr>
          <p:cNvPr id="8" name="***Titel 7"/>
          <p:cNvSpPr>
            <a:spLocks noGrp="1" noSelect="1"/>
          </p:cNvSpPr>
          <p:nvPr>
            <p:ph type="title" hasCustomPrompt="1"/>
          </p:nvPr>
        </p:nvSpPr>
        <p:spPr bwMode="gray">
          <a:xfrm>
            <a:off x="5457600" y="801061"/>
            <a:ext cx="5436000" cy="1080000"/>
          </a:xfrm>
        </p:spPr>
        <p:txBody>
          <a:bodyPr/>
          <a:lstStyle>
            <a:lvl1pPr>
              <a:defRPr/>
            </a:lvl1pPr>
          </a:lstStyle>
          <a:p>
            <a:r>
              <a:rPr lang="nl-NL" noProof="1"/>
              <a:t>[</a:t>
            </a:r>
            <a:r>
              <a:rPr lang="nl-NL" noProof="1" smtClean="0"/>
              <a:t>Titel</a:t>
            </a:r>
            <a:r>
              <a:rPr lang="nl-NL" noProof="1"/>
              <a:t>]</a:t>
            </a:r>
            <a:endParaRPr lang="nl-NL" dirty="0"/>
          </a:p>
        </p:txBody>
      </p:sp>
      <p:sp>
        <p:nvSpPr>
          <p:cNvPr id="3" name="***Text Placeholder 2"/>
          <p:cNvSpPr>
            <a:spLocks noGrp="1" noSelect="1"/>
          </p:cNvSpPr>
          <p:nvPr>
            <p:ph type="body" sz="quarter" idx="16"/>
          </p:nvPr>
        </p:nvSpPr>
        <p:spPr>
          <a:xfrm>
            <a:off x="5457600" y="2012400"/>
            <a:ext cx="5796000" cy="4230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5835806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2 foto's (L) en tekst (R)">
    <p:spTree>
      <p:nvGrpSpPr>
        <p:cNvPr id="1" name=""/>
        <p:cNvGrpSpPr/>
        <p:nvPr/>
      </p:nvGrpSpPr>
      <p:grpSpPr>
        <a:xfrm>
          <a:off x="0" y="0"/>
          <a:ext cx="0" cy="0"/>
          <a:chOff x="0" y="0"/>
          <a:chExt cx="0" cy="0"/>
        </a:xfrm>
      </p:grpSpPr>
      <p:sp>
        <p:nvSpPr>
          <p:cNvPr id="6" name="Tijdelijke aanduiding voor afbeelding onder"/>
          <p:cNvSpPr>
            <a:spLocks noGrp="1" noSelect="1"/>
          </p:cNvSpPr>
          <p:nvPr>
            <p:ph type="pic" sz="quarter" idx="17" hasCustomPrompt="1"/>
          </p:nvPr>
        </p:nvSpPr>
        <p:spPr>
          <a:xfrm>
            <a:off x="0" y="3600000"/>
            <a:ext cx="4971600" cy="3258000"/>
          </a:xfrm>
          <a:solidFill>
            <a:srgbClr val="BDE5FB"/>
          </a:solidFill>
        </p:spPr>
        <p:txBody>
          <a:bodyPr/>
          <a:lstStyle>
            <a:lvl1pPr marL="0" indent="0">
              <a:buNone/>
              <a:defRPr baseline="0"/>
            </a:lvl1pPr>
          </a:lstStyle>
          <a:p>
            <a:r>
              <a:rPr lang="nl-NL" dirty="0" smtClean="0"/>
              <a:t>[Klik op de icoon om een foto in te voegen]</a:t>
            </a:r>
            <a:endParaRPr lang="nl-NL" dirty="0"/>
          </a:p>
        </p:txBody>
      </p:sp>
      <p:sp>
        <p:nvSpPr>
          <p:cNvPr id="12" name="Tijdelijke aanduiding voor afbeelding boven"/>
          <p:cNvSpPr>
            <a:spLocks noGrp="1" noSelect="1"/>
          </p:cNvSpPr>
          <p:nvPr>
            <p:ph type="pic" sz="quarter" idx="15" hasCustomPrompt="1"/>
          </p:nvPr>
        </p:nvSpPr>
        <p:spPr>
          <a:xfrm>
            <a:off x="0" y="0"/>
            <a:ext cx="4971600" cy="3312000"/>
          </a:xfrm>
          <a:solidFill>
            <a:srgbClr val="BDE5FB"/>
          </a:solidFill>
        </p:spPr>
        <p:txBody>
          <a:bodyPr/>
          <a:lstStyle>
            <a:lvl1pPr marL="0" indent="0">
              <a:buNone/>
              <a:defRPr baseline="0"/>
            </a:lvl1pPr>
          </a:lstStyle>
          <a:p>
            <a:r>
              <a:rPr lang="nl-NL" dirty="0" smtClean="0"/>
              <a:t>[Klik op de icoon om een foto in te voegen]</a:t>
            </a:r>
            <a:endParaRPr lang="nl-NL" dirty="0"/>
          </a:p>
        </p:txBody>
      </p:sp>
      <p:sp>
        <p:nvSpPr>
          <p:cNvPr id="8" name="***Titel 7"/>
          <p:cNvSpPr>
            <a:spLocks noGrp="1" noSelect="1"/>
          </p:cNvSpPr>
          <p:nvPr>
            <p:ph type="title" hasCustomPrompt="1"/>
          </p:nvPr>
        </p:nvSpPr>
        <p:spPr bwMode="gray">
          <a:xfrm>
            <a:off x="5457600" y="801061"/>
            <a:ext cx="5436000" cy="1080000"/>
          </a:xfrm>
        </p:spPr>
        <p:txBody>
          <a:bodyPr/>
          <a:lstStyle/>
          <a:p>
            <a:r>
              <a:rPr lang="nl-NL" noProof="1"/>
              <a:t>[Titel]</a:t>
            </a:r>
            <a:endParaRPr lang="nl-NL" dirty="0"/>
          </a:p>
        </p:txBody>
      </p:sp>
      <p:sp>
        <p:nvSpPr>
          <p:cNvPr id="3" name="***Text Placeholder 2"/>
          <p:cNvSpPr>
            <a:spLocks noGrp="1" noSelect="1"/>
          </p:cNvSpPr>
          <p:nvPr>
            <p:ph type="body" sz="quarter" idx="16" hasCustomPrompt="1"/>
          </p:nvPr>
        </p:nvSpPr>
        <p:spPr>
          <a:xfrm>
            <a:off x="5457600" y="2012400"/>
            <a:ext cx="5796000" cy="4248000"/>
          </a:xfrm>
        </p:spPr>
        <p:txBody>
          <a:bodyPr/>
          <a:lstStyle>
            <a:lvl1pPr>
              <a:defRPr/>
            </a:lvl1pPr>
          </a:lstStyle>
          <a:p>
            <a:pPr lvl="0"/>
            <a:r>
              <a:rPr lang="en-US" dirty="0" smtClean="0"/>
              <a:t>[</a:t>
            </a:r>
            <a:r>
              <a:rPr lang="en-US" dirty="0" err="1" smtClean="0"/>
              <a:t>Tekst</a:t>
            </a:r>
            <a:r>
              <a:rPr lang="en-US" dirty="0" smtClean="0"/>
              <a:t>]</a:t>
            </a:r>
          </a:p>
        </p:txBody>
      </p:sp>
    </p:spTree>
    <p:extLst>
      <p:ext uri="{BB962C8B-B14F-4D97-AF65-F5344CB8AC3E}">
        <p14:creationId xmlns:p14="http://schemas.microsoft.com/office/powerpoint/2010/main" val="15356857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en foto">
    <p:spTree>
      <p:nvGrpSpPr>
        <p:cNvPr id="1" name=""/>
        <p:cNvGrpSpPr/>
        <p:nvPr/>
      </p:nvGrpSpPr>
      <p:grpSpPr>
        <a:xfrm>
          <a:off x="0" y="0"/>
          <a:ext cx="0" cy="0"/>
          <a:chOff x="0" y="0"/>
          <a:chExt cx="0" cy="0"/>
        </a:xfrm>
      </p:grpSpPr>
      <p:sp>
        <p:nvSpPr>
          <p:cNvPr id="2" name="Title 1"/>
          <p:cNvSpPr>
            <a:spLocks noGrp="1" noSelect="1"/>
          </p:cNvSpPr>
          <p:nvPr>
            <p:ph type="title"/>
          </p:nvPr>
        </p:nvSpPr>
        <p:spPr/>
        <p:txBody>
          <a:bodyPr/>
          <a:lstStyle/>
          <a:p>
            <a:r>
              <a:rPr lang="nl-NL" smtClean="0"/>
              <a:t>Klik om de stijl te bewerken</a:t>
            </a:r>
            <a:endParaRPr lang="nl-NL"/>
          </a:p>
        </p:txBody>
      </p:sp>
      <p:sp>
        <p:nvSpPr>
          <p:cNvPr id="7" name="Tijdelijke aanduiding voor afbeelding onder"/>
          <p:cNvSpPr>
            <a:spLocks noGrp="1" noSelect="1"/>
          </p:cNvSpPr>
          <p:nvPr>
            <p:ph type="pic" sz="quarter" idx="15" hasCustomPrompt="1"/>
          </p:nvPr>
        </p:nvSpPr>
        <p:spPr>
          <a:xfrm>
            <a:off x="0" y="1674000"/>
            <a:ext cx="12193200" cy="5184000"/>
          </a:xfrm>
          <a:solidFill>
            <a:srgbClr val="BDE5FB"/>
          </a:solidFill>
        </p:spPr>
        <p:txBody>
          <a:bodyPr/>
          <a:lstStyle>
            <a:lvl1pPr marL="0" indent="0">
              <a:buNone/>
              <a:defRPr baseline="0"/>
            </a:lvl1pPr>
          </a:lstStyle>
          <a:p>
            <a:r>
              <a:rPr lang="nl-NL" dirty="0" smtClean="0"/>
              <a:t>[Klik op de icoon om een foto in te voegen]</a:t>
            </a:r>
            <a:endParaRPr lang="nl-NL" dirty="0"/>
          </a:p>
        </p:txBody>
      </p:sp>
    </p:spTree>
    <p:extLst>
      <p:ext uri="{BB962C8B-B14F-4D97-AF65-F5344CB8AC3E}">
        <p14:creationId xmlns:p14="http://schemas.microsoft.com/office/powerpoint/2010/main" val="7322115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 en 2 foto's">
    <p:spTree>
      <p:nvGrpSpPr>
        <p:cNvPr id="1" name=""/>
        <p:cNvGrpSpPr/>
        <p:nvPr/>
      </p:nvGrpSpPr>
      <p:grpSpPr>
        <a:xfrm>
          <a:off x="0" y="0"/>
          <a:ext cx="0" cy="0"/>
          <a:chOff x="0" y="0"/>
          <a:chExt cx="0" cy="0"/>
        </a:xfrm>
      </p:grpSpPr>
      <p:sp>
        <p:nvSpPr>
          <p:cNvPr id="2" name="Title 1"/>
          <p:cNvSpPr>
            <a:spLocks noGrp="1" noSelect="1"/>
          </p:cNvSpPr>
          <p:nvPr>
            <p:ph type="title"/>
          </p:nvPr>
        </p:nvSpPr>
        <p:spPr/>
        <p:txBody>
          <a:bodyPr/>
          <a:lstStyle/>
          <a:p>
            <a:r>
              <a:rPr lang="nl-NL" smtClean="0"/>
              <a:t>Klik om de stijl te bewerken</a:t>
            </a:r>
            <a:endParaRPr lang="nl-NL"/>
          </a:p>
        </p:txBody>
      </p:sp>
      <p:sp>
        <p:nvSpPr>
          <p:cNvPr id="5" name="Tijdelijke aanduiding voor afbeelding (R)"/>
          <p:cNvSpPr>
            <a:spLocks noGrp="1" noSelect="1"/>
          </p:cNvSpPr>
          <p:nvPr>
            <p:ph type="pic" sz="quarter" idx="16" hasCustomPrompt="1"/>
          </p:nvPr>
        </p:nvSpPr>
        <p:spPr>
          <a:xfrm>
            <a:off x="6249600" y="1674000"/>
            <a:ext cx="5940000" cy="5184000"/>
          </a:xfrm>
          <a:solidFill>
            <a:srgbClr val="BDE5FB"/>
          </a:solidFill>
        </p:spPr>
        <p:txBody>
          <a:bodyPr/>
          <a:lstStyle>
            <a:lvl1pPr marL="0" indent="0">
              <a:buNone/>
              <a:defRPr baseline="0"/>
            </a:lvl1pPr>
          </a:lstStyle>
          <a:p>
            <a:r>
              <a:rPr lang="nl-NL" dirty="0" smtClean="0"/>
              <a:t>[Klik op de icoon om een foto in te voegen]</a:t>
            </a:r>
            <a:endParaRPr lang="nl-NL" dirty="0"/>
          </a:p>
        </p:txBody>
      </p:sp>
      <p:sp>
        <p:nvSpPr>
          <p:cNvPr id="7" name="Tijdelijke aanduiding voor afbeelding (L)"/>
          <p:cNvSpPr>
            <a:spLocks noGrp="1" noSelect="1"/>
          </p:cNvSpPr>
          <p:nvPr>
            <p:ph type="pic" sz="quarter" idx="15" hasCustomPrompt="1"/>
          </p:nvPr>
        </p:nvSpPr>
        <p:spPr>
          <a:xfrm>
            <a:off x="0" y="1674000"/>
            <a:ext cx="5940000" cy="5184000"/>
          </a:xfrm>
          <a:solidFill>
            <a:srgbClr val="BDE5FB"/>
          </a:solidFill>
        </p:spPr>
        <p:txBody>
          <a:bodyPr/>
          <a:lstStyle>
            <a:lvl1pPr marL="0" indent="0">
              <a:buNone/>
              <a:defRPr baseline="0"/>
            </a:lvl1pPr>
          </a:lstStyle>
          <a:p>
            <a:r>
              <a:rPr lang="nl-NL" dirty="0" smtClean="0"/>
              <a:t>[Klik op de icoon om een foto in te voegen]</a:t>
            </a:r>
            <a:endParaRPr lang="nl-NL" dirty="0"/>
          </a:p>
        </p:txBody>
      </p:sp>
    </p:spTree>
    <p:extLst>
      <p:ext uri="{BB962C8B-B14F-4D97-AF65-F5344CB8AC3E}">
        <p14:creationId xmlns:p14="http://schemas.microsoft.com/office/powerpoint/2010/main" val="29497162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5F3D29-99C8-47CE-AFBB-F68B00898501}" type="datetimeFigureOut">
              <a:rPr lang="nl-NL" smtClean="0"/>
              <a:t>14-5-2019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1801259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Foto">
    <p:spTree>
      <p:nvGrpSpPr>
        <p:cNvPr id="1" name=""/>
        <p:cNvGrpSpPr/>
        <p:nvPr/>
      </p:nvGrpSpPr>
      <p:grpSpPr>
        <a:xfrm>
          <a:off x="0" y="0"/>
          <a:ext cx="0" cy="0"/>
          <a:chOff x="0" y="0"/>
          <a:chExt cx="0" cy="0"/>
        </a:xfrm>
      </p:grpSpPr>
      <p:sp>
        <p:nvSpPr>
          <p:cNvPr id="6" name="Tijdelijke aanduiding voor afbeelding (groot)"/>
          <p:cNvSpPr>
            <a:spLocks noGrp="1" noSelect="1"/>
          </p:cNvSpPr>
          <p:nvPr>
            <p:ph type="pic" sz="quarter" idx="15" hasCustomPrompt="1"/>
          </p:nvPr>
        </p:nvSpPr>
        <p:spPr>
          <a:xfrm>
            <a:off x="0" y="0"/>
            <a:ext cx="12193200" cy="6858000"/>
          </a:xfrm>
          <a:solidFill>
            <a:srgbClr val="BDE5FB"/>
          </a:solidFill>
        </p:spPr>
        <p:txBody>
          <a:bodyPr/>
          <a:lstStyle>
            <a:lvl1pPr marL="0" indent="0">
              <a:buNone/>
              <a:defRPr baseline="0"/>
            </a:lvl1pPr>
          </a:lstStyle>
          <a:p>
            <a:r>
              <a:rPr lang="nl-NL" dirty="0" smtClean="0"/>
              <a:t>[Klik op de icoon om een foto in te voegen]</a:t>
            </a:r>
            <a:endParaRPr lang="nl-NL" dirty="0"/>
          </a:p>
        </p:txBody>
      </p:sp>
    </p:spTree>
    <p:extLst>
      <p:ext uri="{BB962C8B-B14F-4D97-AF65-F5344CB8AC3E}">
        <p14:creationId xmlns:p14="http://schemas.microsoft.com/office/powerpoint/2010/main" val="35141742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3" name="Tijdelijke aanduiding voor media 2"/>
          <p:cNvSpPr>
            <a:spLocks noGrp="1" noSelect="1"/>
          </p:cNvSpPr>
          <p:nvPr>
            <p:ph type="media" sz="quarter" idx="10"/>
          </p:nvPr>
        </p:nvSpPr>
        <p:spPr>
          <a:xfrm>
            <a:off x="633600" y="507600"/>
            <a:ext cx="10080000" cy="5724000"/>
          </a:xfrm>
          <a:solidFill>
            <a:srgbClr val="BDE5FB"/>
          </a:solidFill>
          <a:ln w="76200" cap="sq">
            <a:solidFill>
              <a:schemeClr val="tx1"/>
            </a:solidFill>
            <a:miter lim="800000"/>
          </a:ln>
        </p:spPr>
        <p:txBody>
          <a:bodyPr/>
          <a:lstStyle/>
          <a:p>
            <a:r>
              <a:rPr lang="nl-NL" smtClean="0"/>
              <a:t>Klik op het pictogram als u media wilt toevoegen</a:t>
            </a:r>
            <a:endParaRPr lang="nl-NL" dirty="0"/>
          </a:p>
        </p:txBody>
      </p:sp>
    </p:spTree>
    <p:extLst>
      <p:ext uri="{BB962C8B-B14F-4D97-AF65-F5344CB8AC3E}">
        <p14:creationId xmlns:p14="http://schemas.microsoft.com/office/powerpoint/2010/main" val="22193727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6645800" y="1746000"/>
            <a:ext cx="3852000" cy="4525200"/>
          </a:xfrm>
        </p:spPr>
        <p:txBody>
          <a:bodyPr/>
          <a:lstStyle>
            <a:lvl1pPr>
              <a:defRPr/>
            </a:lvl1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hasCustomPrompt="1"/>
          </p:nvPr>
        </p:nvSpPr>
        <p:spPr bwMode="gray">
          <a:xfrm>
            <a:off x="2440813" y="1746000"/>
            <a:ext cx="3852000" cy="4525200"/>
          </a:xfrm>
        </p:spPr>
        <p:txBody>
          <a:bodyPr/>
          <a:lstStyle>
            <a:lvl1pPr>
              <a:defRPr/>
            </a:lvl1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tle 1"/>
          <p:cNvSpPr>
            <a:spLocks noGrp="1" noSelect="1"/>
          </p:cNvSpPr>
          <p:nvPr>
            <p:ph type="title" hasCustomPrompt="1"/>
          </p:nvPr>
        </p:nvSpPr>
        <p:spPr>
          <a:xfrm>
            <a:off x="2440813" y="801061"/>
            <a:ext cx="8028000" cy="828000"/>
          </a:xfrm>
        </p:spPr>
        <p:txBody>
          <a:bodyPr/>
          <a:lstStyle>
            <a:lvl1pPr>
              <a:defRPr/>
            </a:lvl1pPr>
          </a:lstStyle>
          <a:p>
            <a:r>
              <a:rPr lang="en-US" dirty="0" smtClean="0"/>
              <a:t>[</a:t>
            </a:r>
            <a:r>
              <a:rPr lang="en-US" dirty="0" err="1" smtClean="0"/>
              <a:t>Titel</a:t>
            </a:r>
            <a:r>
              <a:rPr lang="en-US" dirty="0" smtClean="0"/>
              <a:t>]</a:t>
            </a:r>
            <a:endParaRPr lang="nl-NL" dirty="0"/>
          </a:p>
        </p:txBody>
      </p:sp>
      <p:pic>
        <p:nvPicPr>
          <p:cNvPr id="5" name="Afbeelding 6"/>
          <p:cNvPicPr>
            <a:picLocks noSelect="1" noChangeAspect="1"/>
          </p:cNvPicPr>
          <p:nvPr/>
        </p:nvPicPr>
        <p:blipFill>
          <a:blip r:embed="rId2">
            <a:extLst>
              <a:ext uri="{28A0092B-C50C-407E-A947-70E740481C1C}">
                <a14:useLocalDpi xmlns:a14="http://schemas.microsoft.com/office/drawing/2010/main" val="0"/>
              </a:ext>
            </a:extLst>
          </a:blip>
          <a:stretch>
            <a:fillRect/>
          </a:stretch>
        </p:blipFill>
        <p:spPr>
          <a:xfrm>
            <a:off x="0" y="1"/>
            <a:ext cx="2000249" cy="6857996"/>
          </a:xfrm>
          <a:prstGeom prst="rect">
            <a:avLst/>
          </a:prstGeom>
        </p:spPr>
      </p:pic>
    </p:spTree>
    <p:extLst>
      <p:ext uri="{BB962C8B-B14F-4D97-AF65-F5344CB8AC3E}">
        <p14:creationId xmlns:p14="http://schemas.microsoft.com/office/powerpoint/2010/main" val="40110172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kader voor grafiek en tab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smtClean="0"/>
              <a:t>[Klik op de icoon om een grafiek of tabel in te voegen]</a:t>
            </a:r>
            <a:endParaRPr lang="nl-NL" noProof="1"/>
          </a:p>
        </p:txBody>
      </p:sp>
      <p:pic>
        <p:nvPicPr>
          <p:cNvPr id="7" name="Afbeelding 6"/>
          <p:cNvPicPr>
            <a:picLocks noSelect="1" noChangeAspect="1"/>
          </p:cNvPicPr>
          <p:nvPr/>
        </p:nvPicPr>
        <p:blipFill>
          <a:blip r:embed="rId2">
            <a:extLst>
              <a:ext uri="{28A0092B-C50C-407E-A947-70E740481C1C}">
                <a14:useLocalDpi xmlns:a14="http://schemas.microsoft.com/office/drawing/2010/main" val="0"/>
              </a:ext>
            </a:extLst>
          </a:blip>
          <a:stretch>
            <a:fillRect/>
          </a:stretch>
        </p:blipFill>
        <p:spPr>
          <a:xfrm>
            <a:off x="0" y="1"/>
            <a:ext cx="2000248" cy="6857996"/>
          </a:xfrm>
          <a:prstGeom prst="rect">
            <a:avLst/>
          </a:prstGeom>
        </p:spPr>
      </p:pic>
    </p:spTree>
    <p:extLst>
      <p:ext uri="{BB962C8B-B14F-4D97-AF65-F5344CB8AC3E}">
        <p14:creationId xmlns:p14="http://schemas.microsoft.com/office/powerpoint/2010/main" val="4776239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9676880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6555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noProof="1"/>
          </a:p>
        </p:txBody>
      </p:sp>
      <p:sp>
        <p:nvSpPr>
          <p:cNvPr id="3" name="Tijdelijke aanduiding voor voettekst 2"/>
          <p:cNvSpPr>
            <a:spLocks noGrp="1" noSelect="1"/>
          </p:cNvSpPr>
          <p:nvPr>
            <p:ph type="ftr" sz="quarter" idx="11"/>
          </p:nvPr>
        </p:nvSpPr>
        <p:spPr bwMode="gray"/>
        <p:txBody>
          <a:bodyPr/>
          <a:lstStyle/>
          <a:p>
            <a:endParaRPr lang="nl-NL" noProof="1"/>
          </a:p>
        </p:txBody>
      </p:sp>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dirty="0" smtClean="0"/>
              <a:pPr/>
              <a:t>‹nr.›</a:t>
            </a:fld>
            <a:endParaRPr lang="nl-NL" noProof="1"/>
          </a:p>
        </p:txBody>
      </p:sp>
    </p:spTree>
    <p:extLst>
      <p:ext uri="{BB962C8B-B14F-4D97-AF65-F5344CB8AC3E}">
        <p14:creationId xmlns:p14="http://schemas.microsoft.com/office/powerpoint/2010/main" val="2243231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DD5F3D29-99C8-47CE-AFBB-F68B00898501}" type="datetimeFigureOut">
              <a:rPr lang="nl-NL" smtClean="0"/>
              <a:t>14-5-2019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166728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D5F3D29-99C8-47CE-AFBB-F68B00898501}" type="datetimeFigureOut">
              <a:rPr lang="nl-NL" smtClean="0"/>
              <a:t>14-5-2019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105351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D5F3D29-99C8-47CE-AFBB-F68B00898501}" type="datetimeFigureOut">
              <a:rPr lang="nl-NL" smtClean="0"/>
              <a:t>14-5-2019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41232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D5F3D29-99C8-47CE-AFBB-F68B00898501}" type="datetimeFigureOut">
              <a:rPr lang="nl-NL" smtClean="0"/>
              <a:t>14-5-2019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395286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D5F3D29-99C8-47CE-AFBB-F68B00898501}" type="datetimeFigureOut">
              <a:rPr lang="nl-NL" smtClean="0"/>
              <a:t>14-5-2019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309516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DD5F3D29-99C8-47CE-AFBB-F68B00898501}" type="datetimeFigureOut">
              <a:rPr lang="nl-NL" smtClean="0"/>
              <a:t>14-5-2019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228674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DD5F3D29-99C8-47CE-AFBB-F68B00898501}" type="datetimeFigureOut">
              <a:rPr lang="nl-NL" smtClean="0"/>
              <a:t>14-5-2019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C1CC6F-E897-44F6-91C3-5AF30D37A3E4}" type="slidenum">
              <a:rPr lang="nl-NL" smtClean="0"/>
              <a:t>‹nr.›</a:t>
            </a:fld>
            <a:endParaRPr lang="nl-NL"/>
          </a:p>
        </p:txBody>
      </p:sp>
    </p:spTree>
    <p:extLst>
      <p:ext uri="{BB962C8B-B14F-4D97-AF65-F5344CB8AC3E}">
        <p14:creationId xmlns:p14="http://schemas.microsoft.com/office/powerpoint/2010/main" val="112943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F3D29-99C8-47CE-AFBB-F68B00898501}" type="datetimeFigureOut">
              <a:rPr lang="nl-NL" smtClean="0"/>
              <a:t>14-5-2019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1CC6F-E897-44F6-91C3-5AF30D37A3E4}" type="slidenum">
              <a:rPr lang="nl-NL" smtClean="0"/>
              <a:t>‹nr.›</a:t>
            </a:fld>
            <a:endParaRPr lang="nl-NL"/>
          </a:p>
        </p:txBody>
      </p:sp>
    </p:spTree>
    <p:extLst>
      <p:ext uri="{BB962C8B-B14F-4D97-AF65-F5344CB8AC3E}">
        <p14:creationId xmlns:p14="http://schemas.microsoft.com/office/powerpoint/2010/main" val="33249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2440813" y="801061"/>
            <a:ext cx="8028000" cy="828000"/>
          </a:xfrm>
          <a:prstGeom prst="rect">
            <a:avLst/>
          </a:prstGeom>
        </p:spPr>
        <p:txBody>
          <a:bodyPr vert="horz" lIns="0" tIns="0" rIns="0" bIns="0" rtlCol="0" anchor="t">
            <a:noAutofit/>
          </a:bodyPr>
          <a:lstStyle/>
          <a:p>
            <a:r>
              <a:rPr lang="nl-NL" noProof="1" smtClean="0"/>
              <a:t>Klik </a:t>
            </a:r>
            <a:r>
              <a:rPr lang="nl-NL" noProof="1"/>
              <a:t>om de stijl te </a:t>
            </a:r>
            <a:r>
              <a:rPr lang="nl-NL" noProof="1" smtClean="0"/>
              <a:t>bewerken</a:t>
            </a:r>
            <a:endParaRPr lang="nl-NL" noProof="1"/>
          </a:p>
        </p:txBody>
      </p:sp>
      <p:sp>
        <p:nvSpPr>
          <p:cNvPr id="3" name="Tijdelijke aanduiding voor tekst 2 (JU-Free)"/>
          <p:cNvSpPr>
            <a:spLocks noGrp="1"/>
          </p:cNvSpPr>
          <p:nvPr>
            <p:ph type="body" idx="1"/>
          </p:nvPr>
        </p:nvSpPr>
        <p:spPr bwMode="gray">
          <a:xfrm>
            <a:off x="2440813" y="1747209"/>
            <a:ext cx="8820000" cy="4500000"/>
          </a:xfrm>
          <a:prstGeom prst="rect">
            <a:avLst/>
          </a:prstGeom>
        </p:spPr>
        <p:txBody>
          <a:bodyPr vert="horz" lIns="0" tIns="0" rIns="0" bIns="0" rtlCol="0">
            <a:noAutofit/>
          </a:bodyPr>
          <a:lstStyle/>
          <a:p>
            <a:pPr lvl="0"/>
            <a:r>
              <a:rPr lang="nl-NL" noProof="1" smtClean="0"/>
              <a:t>JU-LEVEL1=Opsomming 1e </a:t>
            </a:r>
            <a:r>
              <a:rPr lang="nl-NL" noProof="1"/>
              <a:t>niveau</a:t>
            </a:r>
          </a:p>
          <a:p>
            <a:pPr lvl="1"/>
            <a:r>
              <a:rPr lang="nl-NL" noProof="1" smtClean="0"/>
              <a:t>JU-LEVEL2=Opsomming </a:t>
            </a:r>
            <a:r>
              <a:rPr lang="nl-NL" noProof="1"/>
              <a:t>2e niveau</a:t>
            </a:r>
          </a:p>
          <a:p>
            <a:pPr lvl="2"/>
            <a:r>
              <a:rPr lang="nl-NL" noProof="1"/>
              <a:t>JU-LEVEL3=Opsomming 3e niveau</a:t>
            </a:r>
          </a:p>
          <a:p>
            <a:pPr lvl="3"/>
            <a:r>
              <a:rPr lang="nl-NL" noProof="1"/>
              <a:t>JU-LEVEL4=Kop</a:t>
            </a:r>
          </a:p>
          <a:p>
            <a:pPr lvl="4"/>
            <a:r>
              <a:rPr lang="nl-NL" noProof="1"/>
              <a:t>JU-LEVEL5=Basistekst</a:t>
            </a:r>
          </a:p>
          <a:p>
            <a:pPr lvl="5"/>
            <a:r>
              <a:rPr lang="nl-NL" noProof="1"/>
              <a:t>JU-LEVEL6=Inspring 1e niveau</a:t>
            </a:r>
          </a:p>
          <a:p>
            <a:pPr lvl="6"/>
            <a:r>
              <a:rPr lang="nl-NL" noProof="1"/>
              <a:t>JU-LEVEL7=Inspring 2e niveau</a:t>
            </a:r>
          </a:p>
          <a:p>
            <a:pPr lvl="7"/>
            <a:r>
              <a:rPr lang="nl-NL" noProof="1"/>
              <a:t>JU-LEVEL8=Inspring 3e niveau</a:t>
            </a:r>
          </a:p>
          <a:p>
            <a:pPr lvl="8"/>
            <a:r>
              <a:rPr lang="nl-NL" noProof="1" smtClean="0"/>
              <a:t>JU-LEVEL9=Basistekst klein</a:t>
            </a:r>
            <a:endParaRPr lang="nl-NL" noProof="1"/>
          </a:p>
        </p:txBody>
      </p:sp>
      <p:sp>
        <p:nvSpPr>
          <p:cNvPr id="4" name="Tijdelijke aanduiding voor datum 3"/>
          <p:cNvSpPr>
            <a:spLocks noGrp="1" noSelect="1"/>
          </p:cNvSpPr>
          <p:nvPr>
            <p:ph type="dt" sz="half" idx="2"/>
          </p:nvPr>
        </p:nvSpPr>
        <p:spPr bwMode="gray">
          <a:xfrm>
            <a:off x="624000" y="6543444"/>
            <a:ext cx="2844800" cy="216000"/>
          </a:xfrm>
          <a:prstGeom prst="rect">
            <a:avLst/>
          </a:prstGeom>
        </p:spPr>
        <p:txBody>
          <a:bodyPr vert="horz" lIns="0" tIns="0" rIns="0" bIns="0" rtlCol="0" anchor="t">
            <a:noAutofit/>
          </a:bodyPr>
          <a:lstStyle>
            <a:lvl1pPr algn="l">
              <a:defRPr sz="1000">
                <a:solidFill>
                  <a:schemeClr val="tx1">
                    <a:tint val="75000"/>
                  </a:schemeClr>
                </a:solidFill>
                <a:latin typeface="+mn-lt"/>
              </a:defRPr>
            </a:lvl1pPr>
          </a:lstStyle>
          <a:p>
            <a:endParaRPr lang="nl-NL" noProof="1"/>
          </a:p>
        </p:txBody>
      </p:sp>
      <p:sp>
        <p:nvSpPr>
          <p:cNvPr id="5" name="Tijdelijke aanduiding voor voettekst 4"/>
          <p:cNvSpPr>
            <a:spLocks noGrp="1" noSelect="1"/>
          </p:cNvSpPr>
          <p:nvPr>
            <p:ph type="ftr" sz="quarter" idx="3"/>
          </p:nvPr>
        </p:nvSpPr>
        <p:spPr bwMode="gray">
          <a:xfrm>
            <a:off x="4193955" y="6543444"/>
            <a:ext cx="3860800" cy="216000"/>
          </a:xfrm>
          <a:prstGeom prst="rect">
            <a:avLst/>
          </a:prstGeom>
        </p:spPr>
        <p:txBody>
          <a:bodyPr vert="horz" lIns="0" tIns="0" rIns="0" bIns="0" rtlCol="0" anchor="t">
            <a:noAutofit/>
          </a:bodyPr>
          <a:lstStyle>
            <a:lvl1pPr algn="l">
              <a:defRPr sz="1000">
                <a:solidFill>
                  <a:schemeClr val="tx1">
                    <a:tint val="75000"/>
                  </a:schemeClr>
                </a:solidFill>
                <a:latin typeface="+mn-lt"/>
              </a:defRPr>
            </a:lvl1pPr>
          </a:lstStyle>
          <a:p>
            <a:endParaRPr lang="nl-NL" noProof="1"/>
          </a:p>
        </p:txBody>
      </p:sp>
      <p:sp>
        <p:nvSpPr>
          <p:cNvPr id="6" name="Tijdelijke aanduiding voor dianummer 5"/>
          <p:cNvSpPr>
            <a:spLocks noGrp="1" noSelect="1"/>
          </p:cNvSpPr>
          <p:nvPr>
            <p:ph type="sldNum" sz="quarter" idx="4"/>
          </p:nvPr>
        </p:nvSpPr>
        <p:spPr bwMode="gray">
          <a:xfrm>
            <a:off x="8765955" y="6543444"/>
            <a:ext cx="2844800" cy="216000"/>
          </a:xfrm>
          <a:prstGeom prst="rect">
            <a:avLst/>
          </a:prstGeom>
        </p:spPr>
        <p:txBody>
          <a:bodyPr vert="horz" lIns="0" tIns="0" rIns="0" bIns="0" rtlCol="0" anchor="t">
            <a:noAutofit/>
          </a:bodyPr>
          <a:lstStyle>
            <a:lvl1pPr algn="r">
              <a:defRPr sz="1000">
                <a:solidFill>
                  <a:schemeClr val="tx1">
                    <a:tint val="75000"/>
                  </a:schemeClr>
                </a:solidFill>
                <a:latin typeface="+mn-lt"/>
              </a:defRPr>
            </a:lvl1pPr>
          </a:lstStyle>
          <a:p>
            <a:fld id="{1336C48C-F87C-4E4B-81EF-5027B17D1F61}" type="slidenum">
              <a:rPr lang="nl-NL" noProof="1" smtClean="0"/>
              <a:pPr/>
              <a:t>‹nr.›</a:t>
            </a:fld>
            <a:endParaRPr lang="nl-NL" noProof="1"/>
          </a:p>
        </p:txBody>
      </p:sp>
      <p:grpSp>
        <p:nvGrpSpPr>
          <p:cNvPr id="8" name="Groep 7"/>
          <p:cNvGrpSpPr>
            <a:grpSpLocks noSelect="1"/>
          </p:cNvGrpSpPr>
          <p:nvPr/>
        </p:nvGrpSpPr>
        <p:grpSpPr>
          <a:xfrm>
            <a:off x="10872788" y="473075"/>
            <a:ext cx="608400" cy="536400"/>
            <a:chOff x="10872788" y="473075"/>
            <a:chExt cx="906463" cy="777875"/>
          </a:xfrm>
        </p:grpSpPr>
        <p:sp>
          <p:nvSpPr>
            <p:cNvPr id="10" name="Freeform 5"/>
            <p:cNvSpPr>
              <a:spLocks noSelect="1"/>
            </p:cNvSpPr>
            <p:nvPr/>
          </p:nvSpPr>
          <p:spPr bwMode="auto">
            <a:xfrm>
              <a:off x="10872788" y="473075"/>
              <a:ext cx="387350" cy="777875"/>
            </a:xfrm>
            <a:custGeom>
              <a:avLst/>
              <a:gdLst>
                <a:gd name="T0" fmla="*/ 244 w 244"/>
                <a:gd name="T1" fmla="*/ 204 h 490"/>
                <a:gd name="T2" fmla="*/ 163 w 244"/>
                <a:gd name="T3" fmla="*/ 204 h 490"/>
                <a:gd name="T4" fmla="*/ 163 w 244"/>
                <a:gd name="T5" fmla="*/ 0 h 490"/>
                <a:gd name="T6" fmla="*/ 244 w 244"/>
                <a:gd name="T7" fmla="*/ 0 h 490"/>
                <a:gd name="T8" fmla="*/ 244 w 244"/>
                <a:gd name="T9" fmla="*/ 204 h 490"/>
                <a:gd name="T10" fmla="*/ 163 w 244"/>
                <a:gd name="T11" fmla="*/ 490 h 490"/>
                <a:gd name="T12" fmla="*/ 244 w 244"/>
                <a:gd name="T13" fmla="*/ 490 h 490"/>
                <a:gd name="T14" fmla="*/ 244 w 244"/>
                <a:gd name="T15" fmla="*/ 286 h 490"/>
                <a:gd name="T16" fmla="*/ 163 w 244"/>
                <a:gd name="T17" fmla="*/ 286 h 490"/>
                <a:gd name="T18" fmla="*/ 163 w 244"/>
                <a:gd name="T19" fmla="*/ 490 h 490"/>
                <a:gd name="T20" fmla="*/ 81 w 244"/>
                <a:gd name="T21" fmla="*/ 0 h 490"/>
                <a:gd name="T22" fmla="*/ 0 w 244"/>
                <a:gd name="T23" fmla="*/ 0 h 490"/>
                <a:gd name="T24" fmla="*/ 0 w 244"/>
                <a:gd name="T25" fmla="*/ 490 h 490"/>
                <a:gd name="T26" fmla="*/ 81 w 244"/>
                <a:gd name="T27" fmla="*/ 490 h 490"/>
                <a:gd name="T28" fmla="*/ 81 w 244"/>
                <a:gd name="T2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490">
                  <a:moveTo>
                    <a:pt x="244" y="204"/>
                  </a:moveTo>
                  <a:lnTo>
                    <a:pt x="163" y="204"/>
                  </a:lnTo>
                  <a:lnTo>
                    <a:pt x="163" y="0"/>
                  </a:lnTo>
                  <a:lnTo>
                    <a:pt x="244" y="0"/>
                  </a:lnTo>
                  <a:lnTo>
                    <a:pt x="244" y="204"/>
                  </a:lnTo>
                  <a:close/>
                  <a:moveTo>
                    <a:pt x="163" y="490"/>
                  </a:moveTo>
                  <a:lnTo>
                    <a:pt x="244" y="490"/>
                  </a:lnTo>
                  <a:lnTo>
                    <a:pt x="244" y="286"/>
                  </a:lnTo>
                  <a:lnTo>
                    <a:pt x="163" y="286"/>
                  </a:lnTo>
                  <a:lnTo>
                    <a:pt x="163" y="490"/>
                  </a:lnTo>
                  <a:close/>
                  <a:moveTo>
                    <a:pt x="81" y="0"/>
                  </a:moveTo>
                  <a:lnTo>
                    <a:pt x="0" y="0"/>
                  </a:lnTo>
                  <a:lnTo>
                    <a:pt x="0" y="490"/>
                  </a:lnTo>
                  <a:lnTo>
                    <a:pt x="81" y="490"/>
                  </a:lnTo>
                  <a:lnTo>
                    <a:pt x="81" y="0"/>
                  </a:lnTo>
                  <a:close/>
                </a:path>
              </a:pathLst>
            </a:custGeom>
            <a:solidFill>
              <a:srgbClr val="009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noSelect="1"/>
            </p:cNvSpPr>
            <p:nvPr/>
          </p:nvSpPr>
          <p:spPr bwMode="auto">
            <a:xfrm>
              <a:off x="11390313" y="473075"/>
              <a:ext cx="388938" cy="584200"/>
            </a:xfrm>
            <a:custGeom>
              <a:avLst/>
              <a:gdLst>
                <a:gd name="T0" fmla="*/ 1225 w 1225"/>
                <a:gd name="T1" fmla="*/ 1224 h 1837"/>
                <a:gd name="T2" fmla="*/ 1225 w 1225"/>
                <a:gd name="T3" fmla="*/ 0 h 1837"/>
                <a:gd name="T4" fmla="*/ 816 w 1225"/>
                <a:gd name="T5" fmla="*/ 0 h 1837"/>
                <a:gd name="T6" fmla="*/ 816 w 1225"/>
                <a:gd name="T7" fmla="*/ 1224 h 1837"/>
                <a:gd name="T8" fmla="*/ 612 w 1225"/>
                <a:gd name="T9" fmla="*/ 1428 h 1837"/>
                <a:gd name="T10" fmla="*/ 408 w 1225"/>
                <a:gd name="T11" fmla="*/ 1224 h 1837"/>
                <a:gd name="T12" fmla="*/ 408 w 1225"/>
                <a:gd name="T13" fmla="*/ 0 h 1837"/>
                <a:gd name="T14" fmla="*/ 0 w 1225"/>
                <a:gd name="T15" fmla="*/ 0 h 1837"/>
                <a:gd name="T16" fmla="*/ 0 w 1225"/>
                <a:gd name="T17" fmla="*/ 1224 h 1837"/>
                <a:gd name="T18" fmla="*/ 612 w 1225"/>
                <a:gd name="T19" fmla="*/ 1837 h 1837"/>
                <a:gd name="T20" fmla="*/ 1225 w 1225"/>
                <a:gd name="T21" fmla="*/ 122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5" h="1837">
                  <a:moveTo>
                    <a:pt x="1225" y="1224"/>
                  </a:moveTo>
                  <a:cubicBezTo>
                    <a:pt x="1225" y="0"/>
                    <a:pt x="1225" y="0"/>
                    <a:pt x="1225" y="0"/>
                  </a:cubicBezTo>
                  <a:cubicBezTo>
                    <a:pt x="816" y="0"/>
                    <a:pt x="816" y="0"/>
                    <a:pt x="816" y="0"/>
                  </a:cubicBezTo>
                  <a:cubicBezTo>
                    <a:pt x="816" y="1224"/>
                    <a:pt x="816" y="1224"/>
                    <a:pt x="816" y="1224"/>
                  </a:cubicBezTo>
                  <a:cubicBezTo>
                    <a:pt x="816" y="1337"/>
                    <a:pt x="725" y="1428"/>
                    <a:pt x="612" y="1428"/>
                  </a:cubicBezTo>
                  <a:cubicBezTo>
                    <a:pt x="500" y="1428"/>
                    <a:pt x="408" y="1337"/>
                    <a:pt x="408" y="1224"/>
                  </a:cubicBezTo>
                  <a:cubicBezTo>
                    <a:pt x="408" y="0"/>
                    <a:pt x="408" y="0"/>
                    <a:pt x="408" y="0"/>
                  </a:cubicBezTo>
                  <a:cubicBezTo>
                    <a:pt x="0" y="0"/>
                    <a:pt x="0" y="0"/>
                    <a:pt x="0" y="0"/>
                  </a:cubicBezTo>
                  <a:cubicBezTo>
                    <a:pt x="0" y="1224"/>
                    <a:pt x="0" y="1224"/>
                    <a:pt x="0" y="1224"/>
                  </a:cubicBezTo>
                  <a:cubicBezTo>
                    <a:pt x="0" y="1563"/>
                    <a:pt x="273" y="1837"/>
                    <a:pt x="612" y="1837"/>
                  </a:cubicBezTo>
                  <a:cubicBezTo>
                    <a:pt x="951" y="1837"/>
                    <a:pt x="1225" y="1563"/>
                    <a:pt x="1225" y="1224"/>
                  </a:cubicBezTo>
                  <a:close/>
                </a:path>
              </a:pathLst>
            </a:custGeom>
            <a:solidFill>
              <a:srgbClr val="E43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2328660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16000" indent="-216000" algn="l" defTabSz="914400" rtl="0" eaLnBrk="1" latinLnBrk="0" hangingPunct="1">
        <a:lnSpc>
          <a:spcPct val="110000"/>
        </a:lnSpc>
        <a:spcBef>
          <a:spcPts val="0"/>
        </a:spcBef>
        <a:buSzPct val="110000"/>
        <a:buFont typeface="Arial" pitchFamily="34" charset="0"/>
        <a:buChar char="•"/>
        <a:defRPr sz="2600" b="0" kern="1200" baseline="0">
          <a:solidFill>
            <a:schemeClr val="tx1"/>
          </a:solidFill>
          <a:latin typeface="+mn-lt"/>
          <a:ea typeface="+mn-ea"/>
          <a:cs typeface="+mn-cs"/>
        </a:defRPr>
      </a:lvl1pPr>
      <a:lvl2pPr marL="360000" indent="-144000" algn="l" defTabSz="914400" rtl="0" eaLnBrk="1" latinLnBrk="0" hangingPunct="1">
        <a:lnSpc>
          <a:spcPct val="110000"/>
        </a:lnSpc>
        <a:spcBef>
          <a:spcPts val="0"/>
        </a:spcBef>
        <a:spcAft>
          <a:spcPts val="1000"/>
        </a:spcAft>
        <a:buSzPct val="110000"/>
        <a:buFont typeface="Arial" pitchFamily="34" charset="0"/>
        <a:buChar char="•"/>
        <a:defRPr sz="1800" kern="1200">
          <a:solidFill>
            <a:schemeClr val="tx1"/>
          </a:solidFill>
          <a:latin typeface="+mn-lt"/>
          <a:ea typeface="+mn-ea"/>
          <a:cs typeface="+mn-cs"/>
        </a:defRPr>
      </a:lvl2pPr>
      <a:lvl3pPr marL="504000" indent="-144000" algn="l" defTabSz="914400" rtl="0" eaLnBrk="1" latinLnBrk="0" hangingPunct="1">
        <a:lnSpc>
          <a:spcPct val="110000"/>
        </a:lnSpc>
        <a:spcBef>
          <a:spcPts val="0"/>
        </a:spcBef>
        <a:spcAft>
          <a:spcPts val="600"/>
        </a:spcAft>
        <a:buSzPct val="110000"/>
        <a:buFont typeface="Arial" pitchFamily="34" charset="0"/>
        <a:buChar char="•"/>
        <a:defRPr sz="1800" b="0" kern="1200">
          <a:solidFill>
            <a:schemeClr val="tx1"/>
          </a:solidFill>
          <a:latin typeface="+mn-lt"/>
          <a:ea typeface="+mn-ea"/>
          <a:cs typeface="+mn-cs"/>
        </a:defRPr>
      </a:lvl3pPr>
      <a:lvl4pPr marL="0" indent="0" algn="l" defTabSz="914400" rtl="0" eaLnBrk="1" latinLnBrk="0" hangingPunct="1">
        <a:lnSpc>
          <a:spcPct val="110000"/>
        </a:lnSpc>
        <a:spcBef>
          <a:spcPts val="0"/>
        </a:spcBef>
        <a:buSzPct val="110000"/>
        <a:buFont typeface="Arial" pitchFamily="34" charset="0"/>
        <a:buNone/>
        <a:defRPr sz="2600" b="1" kern="1200">
          <a:solidFill>
            <a:schemeClr val="tx1"/>
          </a:solidFill>
          <a:latin typeface="+mn-lt"/>
          <a:ea typeface="+mn-ea"/>
          <a:cs typeface="+mn-cs"/>
        </a:defRPr>
      </a:lvl4pPr>
      <a:lvl5pPr marL="0" indent="0" algn="l" defTabSz="914400" rtl="0" eaLnBrk="1" latinLnBrk="0" hangingPunct="1">
        <a:lnSpc>
          <a:spcPct val="110000"/>
        </a:lnSpc>
        <a:spcBef>
          <a:spcPts val="0"/>
        </a:spcBef>
        <a:buSzPct val="110000"/>
        <a:buFont typeface="Arial" pitchFamily="34" charset="0"/>
        <a:buNone/>
        <a:defRPr sz="2600" kern="1200" baseline="0">
          <a:solidFill>
            <a:schemeClr val="tx1"/>
          </a:solidFill>
          <a:latin typeface="+mn-lt"/>
          <a:ea typeface="+mn-ea"/>
          <a:cs typeface="+mn-cs"/>
        </a:defRPr>
      </a:lvl5pPr>
      <a:lvl6pPr marL="270000" indent="0" algn="l" defTabSz="914400" rtl="0" eaLnBrk="1" latinLnBrk="0" hangingPunct="1">
        <a:lnSpc>
          <a:spcPct val="110000"/>
        </a:lnSpc>
        <a:spcBef>
          <a:spcPts val="0"/>
        </a:spcBef>
        <a:buSzPct val="110000"/>
        <a:buFont typeface="Arial" pitchFamily="34" charset="0"/>
        <a:buNone/>
        <a:defRPr sz="2600" kern="1200" baseline="0">
          <a:solidFill>
            <a:schemeClr val="tx1"/>
          </a:solidFill>
          <a:latin typeface="+mn-lt"/>
          <a:ea typeface="+mn-ea"/>
          <a:cs typeface="+mn-cs"/>
        </a:defRPr>
      </a:lvl6pPr>
      <a:lvl7pPr marL="540000" indent="0" algn="l" defTabSz="914400" rtl="0" eaLnBrk="1" latinLnBrk="0" hangingPunct="1">
        <a:lnSpc>
          <a:spcPct val="110000"/>
        </a:lnSpc>
        <a:spcBef>
          <a:spcPts val="0"/>
        </a:spcBef>
        <a:buSzPct val="110000"/>
        <a:buFont typeface="Arial" pitchFamily="34" charset="0"/>
        <a:buNone/>
        <a:defRPr sz="1800" kern="1200">
          <a:solidFill>
            <a:schemeClr val="tx1"/>
          </a:solidFill>
          <a:latin typeface="+mn-lt"/>
          <a:ea typeface="+mn-ea"/>
          <a:cs typeface="+mn-cs"/>
        </a:defRPr>
      </a:lvl7pPr>
      <a:lvl8pPr marL="810000" indent="0" algn="l" defTabSz="914400" rtl="0" eaLnBrk="1" latinLnBrk="0" hangingPunct="1">
        <a:lnSpc>
          <a:spcPct val="110000"/>
        </a:lnSpc>
        <a:spcBef>
          <a:spcPts val="0"/>
        </a:spcBef>
        <a:buSzPct val="110000"/>
        <a:buFont typeface="Arial" pitchFamily="34" charset="0"/>
        <a:buNone/>
        <a:defRPr sz="1800" kern="1200">
          <a:solidFill>
            <a:schemeClr val="tx1"/>
          </a:solidFill>
          <a:latin typeface="+mn-lt"/>
          <a:ea typeface="+mn-ea"/>
          <a:cs typeface="+mn-cs"/>
        </a:defRPr>
      </a:lvl8pPr>
      <a:lvl9pPr marL="0" indent="0" algn="l" defTabSz="914400" rtl="0" eaLnBrk="1" latinLnBrk="0" hangingPunct="1">
        <a:lnSpc>
          <a:spcPct val="110000"/>
        </a:lnSpc>
        <a:spcBef>
          <a:spcPts val="0"/>
        </a:spcBef>
        <a:buSzPct val="110000"/>
        <a:buFont typeface="Arial"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video" Target="https://player.vimeo.com/video/29209809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video" Target="https://player.vimeo.com/video/2920988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925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bij suïcide risico</a:t>
            </a:r>
            <a:endParaRPr lang="nl-NL" dirty="0"/>
          </a:p>
        </p:txBody>
      </p:sp>
      <p:sp>
        <p:nvSpPr>
          <p:cNvPr id="3" name="Tijdelijke aanduiding voor inhoud 2"/>
          <p:cNvSpPr>
            <a:spLocks noGrp="1"/>
          </p:cNvSpPr>
          <p:nvPr>
            <p:ph idx="1"/>
          </p:nvPr>
        </p:nvSpPr>
        <p:spPr/>
        <p:txBody>
          <a:bodyPr/>
          <a:lstStyle/>
          <a:p>
            <a:endParaRPr lang="nl-NL" sz="2000" dirty="0" smtClean="0"/>
          </a:p>
          <a:p>
            <a:r>
              <a:rPr lang="nl-NL" sz="2000" dirty="0" smtClean="0"/>
              <a:t>Hoe </a:t>
            </a:r>
            <a:r>
              <a:rPr lang="nl-NL" sz="2000" dirty="0"/>
              <a:t>gaat het met u</a:t>
            </a:r>
            <a:r>
              <a:rPr lang="nl-NL" sz="2000" dirty="0" smtClean="0"/>
              <a:t>?</a:t>
            </a:r>
            <a:endParaRPr lang="nl-NL" sz="2000" dirty="0"/>
          </a:p>
          <a:p>
            <a:r>
              <a:rPr lang="nl-NL" sz="2000" dirty="0" smtClean="0"/>
              <a:t>Hoe </a:t>
            </a:r>
            <a:r>
              <a:rPr lang="nl-NL" sz="2000" dirty="0"/>
              <a:t>ziet u de toekomst op dit moment?</a:t>
            </a:r>
          </a:p>
          <a:p>
            <a:r>
              <a:rPr lang="nl-NL" sz="2000" dirty="0" smtClean="0"/>
              <a:t>Ziet </a:t>
            </a:r>
            <a:r>
              <a:rPr lang="nl-NL" sz="2000" dirty="0"/>
              <a:t>u voor zichzelf nog enige toekomst?</a:t>
            </a:r>
          </a:p>
          <a:p>
            <a:r>
              <a:rPr lang="nl-NL" sz="2000" dirty="0" smtClean="0"/>
              <a:t>Hebt </a:t>
            </a:r>
            <a:r>
              <a:rPr lang="nl-NL" sz="2000" dirty="0"/>
              <a:t>u wel eens het idee dat het leven niet meer de moeite waard is?</a:t>
            </a:r>
          </a:p>
          <a:p>
            <a:r>
              <a:rPr lang="nl-NL" sz="2000" dirty="0" smtClean="0"/>
              <a:t>Denkt </a:t>
            </a:r>
            <a:r>
              <a:rPr lang="nl-NL" sz="2000" dirty="0"/>
              <a:t>u wel eens aan de dood; wat zijn dat voor gedachten?</a:t>
            </a:r>
          </a:p>
          <a:p>
            <a:r>
              <a:rPr lang="nl-NL" sz="2000" dirty="0" smtClean="0"/>
              <a:t>Denkt </a:t>
            </a:r>
            <a:r>
              <a:rPr lang="nl-NL" sz="2000" dirty="0"/>
              <a:t>u wel eens dat u een einde aan uw leven zou willen maken?</a:t>
            </a:r>
          </a:p>
          <a:p>
            <a:endParaRPr lang="nl-NL" sz="2000" dirty="0" smtClean="0"/>
          </a:p>
          <a:p>
            <a:r>
              <a:rPr lang="nl-NL" sz="2000" dirty="0" smtClean="0"/>
              <a:t>Bij </a:t>
            </a:r>
            <a:r>
              <a:rPr lang="nl-NL" sz="2000" dirty="0"/>
              <a:t>aanwijzingen voor suïcidegedachten moet de inhoud zo concreet mogelijk worden nagevraagd.</a:t>
            </a:r>
          </a:p>
        </p:txBody>
      </p:sp>
    </p:spTree>
    <p:extLst>
      <p:ext uri="{BB962C8B-B14F-4D97-AF65-F5344CB8AC3E}">
        <p14:creationId xmlns:p14="http://schemas.microsoft.com/office/powerpoint/2010/main" val="403827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Gedachten en gebeurtenissen die aanleiding waren voor het onderzoek</a:t>
            </a:r>
          </a:p>
        </p:txBody>
      </p:sp>
      <p:sp>
        <p:nvSpPr>
          <p:cNvPr id="3" name="Tijdelijke aanduiding voor inhoud 2"/>
          <p:cNvSpPr>
            <a:spLocks noGrp="1"/>
          </p:cNvSpPr>
          <p:nvPr>
            <p:ph idx="1"/>
          </p:nvPr>
        </p:nvSpPr>
        <p:spPr/>
        <p:txBody>
          <a:bodyPr/>
          <a:lstStyle/>
          <a:p>
            <a:endParaRPr lang="nl-NL" sz="2400" dirty="0" smtClean="0"/>
          </a:p>
          <a:p>
            <a:r>
              <a:rPr lang="nl-NL" sz="2400" dirty="0" smtClean="0"/>
              <a:t>Hebt </a:t>
            </a:r>
            <a:r>
              <a:rPr lang="nl-NL" sz="2400" dirty="0"/>
              <a:t>u gedachten aan zelfmoord? Denkt u dat u dood beter af bent?</a:t>
            </a:r>
          </a:p>
          <a:p>
            <a:r>
              <a:rPr lang="nl-NL" sz="2400" dirty="0" smtClean="0"/>
              <a:t>Hebt </a:t>
            </a:r>
            <a:r>
              <a:rPr lang="nl-NL" sz="2400" dirty="0"/>
              <a:t>u plannen om zelfmoord te plegen?</a:t>
            </a:r>
          </a:p>
          <a:p>
            <a:r>
              <a:rPr lang="nl-NL" sz="2400" dirty="0" smtClean="0"/>
              <a:t>Hoe </a:t>
            </a:r>
            <a:r>
              <a:rPr lang="nl-NL" sz="2400" dirty="0"/>
              <a:t>zien die plannen er uit? Welke methoden hebt u overwogen?</a:t>
            </a:r>
          </a:p>
          <a:p>
            <a:r>
              <a:rPr lang="nl-NL" sz="2400" dirty="0" smtClean="0"/>
              <a:t>Welke </a:t>
            </a:r>
            <a:r>
              <a:rPr lang="nl-NL" sz="2400" dirty="0"/>
              <a:t>voorbereidingen hebt u getroffen?</a:t>
            </a:r>
          </a:p>
          <a:p>
            <a:r>
              <a:rPr lang="nl-NL" sz="2400" dirty="0" smtClean="0"/>
              <a:t>Hoeveel </a:t>
            </a:r>
            <a:r>
              <a:rPr lang="nl-NL" sz="2400" dirty="0"/>
              <a:t>haast hebt u om uw plannen uit te voeren?</a:t>
            </a:r>
          </a:p>
        </p:txBody>
      </p:sp>
    </p:spTree>
    <p:extLst>
      <p:ext uri="{BB962C8B-B14F-4D97-AF65-F5344CB8AC3E}">
        <p14:creationId xmlns:p14="http://schemas.microsoft.com/office/powerpoint/2010/main" val="1472988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 een suïcidepoging</a:t>
            </a:r>
          </a:p>
        </p:txBody>
      </p:sp>
      <p:sp>
        <p:nvSpPr>
          <p:cNvPr id="3" name="Tijdelijke aanduiding voor inhoud 2"/>
          <p:cNvSpPr>
            <a:spLocks noGrp="1"/>
          </p:cNvSpPr>
          <p:nvPr>
            <p:ph idx="1"/>
          </p:nvPr>
        </p:nvSpPr>
        <p:spPr/>
        <p:txBody>
          <a:bodyPr/>
          <a:lstStyle/>
          <a:p>
            <a:r>
              <a:rPr lang="nl-NL" dirty="0" smtClean="0"/>
              <a:t>Nauwkeurig navragen wat er gebeurd is.</a:t>
            </a:r>
          </a:p>
          <a:p>
            <a:endParaRPr lang="nl-NL" dirty="0"/>
          </a:p>
          <a:p>
            <a:r>
              <a:rPr lang="nl-NL" dirty="0" smtClean="0"/>
              <a:t>Hoe </a:t>
            </a:r>
            <a:r>
              <a:rPr lang="nl-NL" dirty="0"/>
              <a:t>was de situatie? (doorvragen)</a:t>
            </a:r>
          </a:p>
          <a:p>
            <a:r>
              <a:rPr lang="nl-NL" dirty="0" smtClean="0"/>
              <a:t>Wat </a:t>
            </a:r>
            <a:r>
              <a:rPr lang="nl-NL" dirty="0"/>
              <a:t>hebt u gedaan? (doorvragen)</a:t>
            </a:r>
          </a:p>
          <a:p>
            <a:r>
              <a:rPr lang="nl-NL" dirty="0" smtClean="0"/>
              <a:t>Wat </a:t>
            </a:r>
            <a:r>
              <a:rPr lang="nl-NL" dirty="0"/>
              <a:t>waren uw gedachten daarbij? (doorvragen)</a:t>
            </a:r>
          </a:p>
        </p:txBody>
      </p:sp>
    </p:spTree>
    <p:extLst>
      <p:ext uri="{BB962C8B-B14F-4D97-AF65-F5344CB8AC3E}">
        <p14:creationId xmlns:p14="http://schemas.microsoft.com/office/powerpoint/2010/main" val="235036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Recente voorgeschiedenis</a:t>
            </a:r>
          </a:p>
        </p:txBody>
      </p:sp>
      <p:sp>
        <p:nvSpPr>
          <p:cNvPr id="3" name="Tijdelijke aanduiding voor inhoud 2"/>
          <p:cNvSpPr>
            <a:spLocks noGrp="1"/>
          </p:cNvSpPr>
          <p:nvPr>
            <p:ph idx="1"/>
          </p:nvPr>
        </p:nvSpPr>
        <p:spPr/>
        <p:txBody>
          <a:bodyPr/>
          <a:lstStyle/>
          <a:p>
            <a:endParaRPr lang="nl-NL" sz="2000" dirty="0" smtClean="0"/>
          </a:p>
          <a:p>
            <a:r>
              <a:rPr lang="nl-NL" sz="2000" dirty="0" smtClean="0"/>
              <a:t>Hoe </a:t>
            </a:r>
            <a:r>
              <a:rPr lang="nl-NL" sz="2000" dirty="0"/>
              <a:t>lang speelt dit al? Hoe was dit in de laatste weken?</a:t>
            </a:r>
          </a:p>
          <a:p>
            <a:r>
              <a:rPr lang="nl-NL" sz="2000" dirty="0" smtClean="0"/>
              <a:t>Hoe </a:t>
            </a:r>
            <a:r>
              <a:rPr lang="nl-NL" sz="2000" dirty="0"/>
              <a:t>vaak had u deze gedachten? Hoe vaak per dag (</a:t>
            </a:r>
            <a:r>
              <a:rPr lang="nl-NL" sz="2000" dirty="0" smtClean="0"/>
              <a:t>tienmaal, honderdmaal</a:t>
            </a:r>
            <a:r>
              <a:rPr lang="nl-NL" sz="2000" dirty="0"/>
              <a:t>? Meer nog?)</a:t>
            </a:r>
          </a:p>
          <a:p>
            <a:r>
              <a:rPr lang="nl-NL" sz="2000" dirty="0" smtClean="0"/>
              <a:t>Hebt </a:t>
            </a:r>
            <a:r>
              <a:rPr lang="nl-NL" sz="2000" dirty="0"/>
              <a:t>u terugkerend kwellende gedachten? Wat denkt u op zo’n moment?</a:t>
            </a:r>
          </a:p>
          <a:p>
            <a:r>
              <a:rPr lang="nl-NL" sz="2000" dirty="0" smtClean="0"/>
              <a:t>Wat </a:t>
            </a:r>
            <a:r>
              <a:rPr lang="nl-NL" sz="2000" dirty="0"/>
              <a:t>zijn aanleidingen voor u om zo te denken?</a:t>
            </a:r>
          </a:p>
          <a:p>
            <a:r>
              <a:rPr lang="nl-NL" sz="2000" dirty="0" smtClean="0"/>
              <a:t>Hoeveel </a:t>
            </a:r>
            <a:r>
              <a:rPr lang="nl-NL" sz="2000" dirty="0"/>
              <a:t>tijd bent u per dag bezig met deze gedachten? (Vier uur? </a:t>
            </a:r>
            <a:r>
              <a:rPr lang="nl-NL" sz="2000" dirty="0" smtClean="0"/>
              <a:t>Acht uur</a:t>
            </a:r>
            <a:r>
              <a:rPr lang="nl-NL" sz="2000" dirty="0"/>
              <a:t>? Meer nog?)</a:t>
            </a:r>
          </a:p>
          <a:p>
            <a:r>
              <a:rPr lang="nl-NL" sz="2000" dirty="0" smtClean="0"/>
              <a:t>Hebt </a:t>
            </a:r>
            <a:r>
              <a:rPr lang="nl-NL" sz="2000" dirty="0"/>
              <a:t>u plannen gehad of gemaakt om uzelf iets aan te doen?</a:t>
            </a:r>
          </a:p>
          <a:p>
            <a:r>
              <a:rPr lang="nl-NL" sz="2000" dirty="0" smtClean="0"/>
              <a:t>Hebt </a:t>
            </a:r>
            <a:r>
              <a:rPr lang="nl-NL" sz="2000" dirty="0"/>
              <a:t>u geprobeerd om een einde aan uw leven te maken?</a:t>
            </a:r>
          </a:p>
        </p:txBody>
      </p:sp>
    </p:spTree>
    <p:extLst>
      <p:ext uri="{BB962C8B-B14F-4D97-AF65-F5344CB8AC3E}">
        <p14:creationId xmlns:p14="http://schemas.microsoft.com/office/powerpoint/2010/main" val="1465030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Ruimere voorgeschiedenis</a:t>
            </a:r>
          </a:p>
        </p:txBody>
      </p:sp>
      <p:sp>
        <p:nvSpPr>
          <p:cNvPr id="3" name="Tijdelijke aanduiding voor inhoud 2"/>
          <p:cNvSpPr>
            <a:spLocks noGrp="1"/>
          </p:cNvSpPr>
          <p:nvPr>
            <p:ph idx="1"/>
          </p:nvPr>
        </p:nvSpPr>
        <p:spPr/>
        <p:txBody>
          <a:bodyPr/>
          <a:lstStyle/>
          <a:p>
            <a:r>
              <a:rPr lang="nl-NL" sz="2400" dirty="0"/>
              <a:t>Bent u wel eens eerder zo wanhopig geweest?</a:t>
            </a:r>
          </a:p>
          <a:p>
            <a:r>
              <a:rPr lang="nl-NL" sz="2400" dirty="0" smtClean="0"/>
              <a:t>Hebt </a:t>
            </a:r>
            <a:r>
              <a:rPr lang="nl-NL" sz="2400" dirty="0"/>
              <a:t>u ooit eerder een periode gehad waarin u deze gedachten gehad?</a:t>
            </a:r>
          </a:p>
          <a:p>
            <a:r>
              <a:rPr lang="nl-NL" sz="2400" dirty="0"/>
              <a:t>Wat was er toen aan de hand</a:t>
            </a:r>
            <a:r>
              <a:rPr lang="nl-NL" sz="2400" dirty="0" smtClean="0"/>
              <a:t>?</a:t>
            </a:r>
          </a:p>
          <a:p>
            <a:endParaRPr lang="nl-NL" sz="2400" dirty="0"/>
          </a:p>
          <a:p>
            <a:r>
              <a:rPr lang="nl-NL" sz="2400" dirty="0"/>
              <a:t>Hebt u ooit eerder geprobeerd een einde aan uw leven te maken? </a:t>
            </a:r>
            <a:endParaRPr lang="nl-NL" sz="2400" dirty="0" smtClean="0"/>
          </a:p>
          <a:p>
            <a:r>
              <a:rPr lang="nl-NL" sz="2400" dirty="0" smtClean="0"/>
              <a:t>Wat was </a:t>
            </a:r>
            <a:r>
              <a:rPr lang="nl-NL" sz="2400" dirty="0"/>
              <a:t>er toen aan de hand?</a:t>
            </a:r>
          </a:p>
          <a:p>
            <a:r>
              <a:rPr lang="nl-NL" sz="2400" dirty="0" smtClean="0"/>
              <a:t>Wanneer </a:t>
            </a:r>
            <a:r>
              <a:rPr lang="nl-NL" sz="2400" dirty="0"/>
              <a:t>was dat? Wat hebt u toen gedaan?</a:t>
            </a:r>
          </a:p>
        </p:txBody>
      </p:sp>
    </p:spTree>
    <p:extLst>
      <p:ext uri="{BB962C8B-B14F-4D97-AF65-F5344CB8AC3E}">
        <p14:creationId xmlns:p14="http://schemas.microsoft.com/office/powerpoint/2010/main" val="823342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Oefenen in groepjes</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199166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Behandeling zonder opname</a:t>
            </a:r>
            <a:endParaRPr lang="nl-NL" dirty="0"/>
          </a:p>
        </p:txBody>
      </p:sp>
      <p:pic>
        <p:nvPicPr>
          <p:cNvPr id="4" name="292098097"/>
          <p:cNvPicPr>
            <a:picLocks noGrp="1" noRot="1" noChangeAspect="1"/>
          </p:cNvPicPr>
          <p:nvPr>
            <p:ph idx="1"/>
            <a:videoFile r:link="rId1"/>
          </p:nvPr>
        </p:nvPicPr>
        <p:blipFill>
          <a:blip r:embed="rId3"/>
          <a:stretch>
            <a:fillRect/>
          </a:stretch>
        </p:blipFill>
        <p:spPr>
          <a:xfrm>
            <a:off x="2310443" y="1443789"/>
            <a:ext cx="9625265" cy="5414211"/>
          </a:xfrm>
          <a:prstGeom prst="rect">
            <a:avLst/>
          </a:prstGeom>
        </p:spPr>
      </p:pic>
    </p:spTree>
    <p:extLst>
      <p:ext uri="{BB962C8B-B14F-4D97-AF65-F5344CB8AC3E}">
        <p14:creationId xmlns:p14="http://schemas.microsoft.com/office/powerpoint/2010/main" val="239197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113.nl</a:t>
            </a:r>
            <a:endParaRPr lang="nl-NL" dirty="0"/>
          </a:p>
        </p:txBody>
      </p:sp>
      <p:sp>
        <p:nvSpPr>
          <p:cNvPr id="3" name="Tijdelijke aanduiding voor inhoud 2"/>
          <p:cNvSpPr>
            <a:spLocks noGrp="1"/>
          </p:cNvSpPr>
          <p:nvPr>
            <p:ph idx="1"/>
          </p:nvPr>
        </p:nvSpPr>
        <p:spPr/>
        <p:txBody>
          <a:bodyPr/>
          <a:lstStyle/>
          <a:p>
            <a:r>
              <a:rPr lang="nl-NL" dirty="0" smtClean="0"/>
              <a:t>Kijk voor meer informatie, hulp, </a:t>
            </a:r>
            <a:r>
              <a:rPr lang="nl-NL" dirty="0" err="1" smtClean="0"/>
              <a:t>e-health</a:t>
            </a:r>
            <a:r>
              <a:rPr lang="nl-NL" dirty="0" smtClean="0"/>
              <a:t> en </a:t>
            </a:r>
            <a:r>
              <a:rPr lang="nl-NL" smtClean="0"/>
              <a:t>zinnig vrijwilligerswerk op 113.nl</a:t>
            </a:r>
            <a:endParaRPr lang="nl-NL"/>
          </a:p>
        </p:txBody>
      </p:sp>
    </p:spTree>
    <p:extLst>
      <p:ext uri="{BB962C8B-B14F-4D97-AF65-F5344CB8AC3E}">
        <p14:creationId xmlns:p14="http://schemas.microsoft.com/office/powerpoint/2010/main" val="351967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gesprek over suïcidaliteit</a:t>
            </a:r>
            <a:endParaRPr lang="nl-NL" dirty="0"/>
          </a:p>
        </p:txBody>
      </p:sp>
      <p:sp>
        <p:nvSpPr>
          <p:cNvPr id="3" name="Tijdelijke aanduiding voor inhoud 2"/>
          <p:cNvSpPr>
            <a:spLocks noGrp="1"/>
          </p:cNvSpPr>
          <p:nvPr>
            <p:ph idx="1"/>
          </p:nvPr>
        </p:nvSpPr>
        <p:spPr/>
        <p:txBody>
          <a:bodyPr/>
          <a:lstStyle/>
          <a:p>
            <a:r>
              <a:rPr lang="nl-NL" dirty="0" smtClean="0"/>
              <a:t>Visie op suïcidaliteit</a:t>
            </a:r>
          </a:p>
          <a:p>
            <a:endParaRPr lang="nl-NL" dirty="0"/>
          </a:p>
          <a:p>
            <a:r>
              <a:rPr lang="nl-NL" dirty="0" smtClean="0"/>
              <a:t>Bespreken ervaringen en dilemma’s</a:t>
            </a:r>
          </a:p>
          <a:p>
            <a:endParaRPr lang="nl-NL" dirty="0"/>
          </a:p>
          <a:p>
            <a:r>
              <a:rPr lang="nl-NL" dirty="0" smtClean="0"/>
              <a:t>Wat te doen?</a:t>
            </a:r>
          </a:p>
          <a:p>
            <a:endParaRPr lang="nl-NL" dirty="0"/>
          </a:p>
          <a:p>
            <a:r>
              <a:rPr lang="nl-NL" dirty="0" smtClean="0"/>
              <a:t>Waar hulp te vinden?</a:t>
            </a:r>
          </a:p>
          <a:p>
            <a:endParaRPr lang="nl-NL" dirty="0"/>
          </a:p>
          <a:p>
            <a:r>
              <a:rPr lang="nl-NL" dirty="0" smtClean="0"/>
              <a:t>Oefenen met gesprek</a:t>
            </a:r>
          </a:p>
          <a:p>
            <a:endParaRPr lang="nl-NL" dirty="0"/>
          </a:p>
          <a:p>
            <a:endParaRPr lang="nl-NL" dirty="0"/>
          </a:p>
        </p:txBody>
      </p:sp>
    </p:spTree>
    <p:extLst>
      <p:ext uri="{BB962C8B-B14F-4D97-AF65-F5344CB8AC3E}">
        <p14:creationId xmlns:p14="http://schemas.microsoft.com/office/powerpoint/2010/main" val="438512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Suïcide cijfers</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Gehele </a:t>
            </a:r>
            <a:r>
              <a:rPr lang="nl-NL" dirty="0"/>
              <a:t>populatie: </a:t>
            </a:r>
            <a:r>
              <a:rPr lang="nl-NL" dirty="0" smtClean="0"/>
              <a:t>	≈ </a:t>
            </a:r>
            <a:r>
              <a:rPr lang="nl-NL" dirty="0"/>
              <a:t>11/100.000 </a:t>
            </a:r>
            <a:endParaRPr lang="nl-NL" dirty="0" smtClean="0"/>
          </a:p>
          <a:p>
            <a:endParaRPr lang="nl-NL" dirty="0" smtClean="0"/>
          </a:p>
          <a:p>
            <a:r>
              <a:rPr lang="nl-NL" dirty="0" smtClean="0"/>
              <a:t>GGZ </a:t>
            </a:r>
            <a:r>
              <a:rPr lang="nl-NL" dirty="0"/>
              <a:t>populatie: </a:t>
            </a:r>
            <a:r>
              <a:rPr lang="nl-NL" dirty="0" smtClean="0"/>
              <a:t>		≈ 80-90/100.000 </a:t>
            </a:r>
          </a:p>
          <a:p>
            <a:endParaRPr lang="nl-NL" dirty="0" smtClean="0"/>
          </a:p>
          <a:p>
            <a:r>
              <a:rPr lang="nl-NL" dirty="0" smtClean="0"/>
              <a:t>Populatie </a:t>
            </a:r>
            <a:r>
              <a:rPr lang="nl-NL" dirty="0"/>
              <a:t>buiten </a:t>
            </a:r>
            <a:r>
              <a:rPr lang="nl-NL" dirty="0" err="1"/>
              <a:t>GGz</a:t>
            </a:r>
            <a:r>
              <a:rPr lang="nl-NL" dirty="0"/>
              <a:t>: </a:t>
            </a:r>
            <a:r>
              <a:rPr lang="nl-NL" dirty="0" smtClean="0"/>
              <a:t>	≈ 6-7/100.000</a:t>
            </a:r>
            <a:endParaRPr lang="nl-NL" dirty="0"/>
          </a:p>
        </p:txBody>
      </p:sp>
    </p:spTree>
    <p:extLst>
      <p:ext uri="{BB962C8B-B14F-4D97-AF65-F5344CB8AC3E}">
        <p14:creationId xmlns:p14="http://schemas.microsoft.com/office/powerpoint/2010/main" val="3028713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Definities suïcidaal gedrag en suïcidepoging</a:t>
            </a:r>
            <a:endParaRPr lang="nl-NL" dirty="0"/>
          </a:p>
        </p:txBody>
      </p:sp>
      <p:sp>
        <p:nvSpPr>
          <p:cNvPr id="3" name="Tijdelijke aanduiding voor inhoud 2"/>
          <p:cNvSpPr>
            <a:spLocks noGrp="1"/>
          </p:cNvSpPr>
          <p:nvPr>
            <p:ph idx="1"/>
          </p:nvPr>
        </p:nvSpPr>
        <p:spPr/>
        <p:txBody>
          <a:bodyPr/>
          <a:lstStyle/>
          <a:p>
            <a:r>
              <a:rPr lang="nl-NL" sz="2400" dirty="0"/>
              <a:t>Sprake van suïcidaal gedrag indien er gedachten zijn, voorbereidingshandelingen en/of pogingen die een zekere intentie uitdrukken om zichzelf te doden </a:t>
            </a:r>
            <a:r>
              <a:rPr lang="nl-NL" sz="1600" dirty="0" smtClean="0"/>
              <a:t>(</a:t>
            </a:r>
            <a:r>
              <a:rPr lang="nl-NL" sz="1600" dirty="0"/>
              <a:t>van Hemert </a:t>
            </a:r>
            <a:r>
              <a:rPr lang="nl-NL" sz="1600" dirty="0" err="1"/>
              <a:t>ea</a:t>
            </a:r>
            <a:r>
              <a:rPr lang="nl-NL" sz="1600" dirty="0"/>
              <a:t> 2012</a:t>
            </a:r>
            <a:r>
              <a:rPr lang="nl-NL" sz="1600" dirty="0" smtClean="0"/>
              <a:t>)…</a:t>
            </a:r>
          </a:p>
          <a:p>
            <a:endParaRPr lang="nl-NL" sz="1600" dirty="0"/>
          </a:p>
          <a:p>
            <a:endParaRPr lang="nl-NL" sz="2400" dirty="0" smtClean="0"/>
          </a:p>
          <a:p>
            <a:r>
              <a:rPr lang="nl-NL" sz="2400" dirty="0"/>
              <a:t>Een suïcide poging wordt gedefinieerd als een handeling zonder dodelijke afloop, waarmee de persoon, door de verwachting van schade aan het eigen lichaam de dood wil bewerkstelligen, of het risico daarop niet uit de weg gaat </a:t>
            </a:r>
            <a:r>
              <a:rPr lang="nl-NL" sz="1600" dirty="0"/>
              <a:t>(van Hemert </a:t>
            </a:r>
            <a:r>
              <a:rPr lang="nl-NL" sz="1600" dirty="0" err="1"/>
              <a:t>ea</a:t>
            </a:r>
            <a:r>
              <a:rPr lang="nl-NL" sz="1600" dirty="0"/>
              <a:t> 2012; Kerkhof &amp; van </a:t>
            </a:r>
            <a:r>
              <a:rPr lang="nl-NL" sz="1600" dirty="0" err="1"/>
              <a:t>Luyn</a:t>
            </a:r>
            <a:r>
              <a:rPr lang="nl-NL" sz="1600" dirty="0"/>
              <a:t> 2010).</a:t>
            </a:r>
          </a:p>
        </p:txBody>
      </p:sp>
    </p:spTree>
    <p:extLst>
      <p:ext uri="{BB962C8B-B14F-4D97-AF65-F5344CB8AC3E}">
        <p14:creationId xmlns:p14="http://schemas.microsoft.com/office/powerpoint/2010/main" val="3558695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068404" y="11789"/>
            <a:ext cx="11123596" cy="6884214"/>
          </a:xfrm>
          <a:prstGeom prst="rect">
            <a:avLst/>
          </a:prstGeom>
        </p:spPr>
      </p:pic>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3867727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Differentiatie model suïcidaliteit</a:t>
            </a:r>
            <a:endParaRPr lang="nl-NL" dirty="0"/>
          </a:p>
        </p:txBody>
      </p:sp>
      <p:sp>
        <p:nvSpPr>
          <p:cNvPr id="3" name="Tijdelijke aanduiding voor inhoud 2"/>
          <p:cNvSpPr>
            <a:spLocks noGrp="1"/>
          </p:cNvSpPr>
          <p:nvPr>
            <p:ph idx="1"/>
          </p:nvPr>
        </p:nvSpPr>
        <p:spPr/>
        <p:txBody>
          <a:bodyPr/>
          <a:lstStyle/>
          <a:p>
            <a:r>
              <a:rPr lang="nl-NL" dirty="0"/>
              <a:t>1.) Perceptuele desintegratie </a:t>
            </a:r>
            <a:endParaRPr lang="nl-NL" dirty="0" smtClean="0"/>
          </a:p>
          <a:p>
            <a:pPr lvl="1"/>
            <a:r>
              <a:rPr lang="nl-NL" dirty="0" smtClean="0"/>
              <a:t>Verstoorde waarneming</a:t>
            </a:r>
            <a:endParaRPr lang="nl-NL" dirty="0"/>
          </a:p>
          <a:p>
            <a:endParaRPr lang="nl-NL" dirty="0" smtClean="0"/>
          </a:p>
          <a:p>
            <a:r>
              <a:rPr lang="nl-NL" dirty="0" smtClean="0"/>
              <a:t>2</a:t>
            </a:r>
            <a:r>
              <a:rPr lang="nl-NL" dirty="0"/>
              <a:t>.) Primaire depressieve cognitie </a:t>
            </a:r>
            <a:endParaRPr lang="nl-NL" dirty="0" smtClean="0"/>
          </a:p>
          <a:p>
            <a:pPr lvl="1"/>
            <a:r>
              <a:rPr lang="nl-NL" dirty="0" smtClean="0"/>
              <a:t>Somberheid (langdurig)</a:t>
            </a:r>
            <a:endParaRPr lang="nl-NL" dirty="0"/>
          </a:p>
          <a:p>
            <a:endParaRPr lang="nl-NL" dirty="0" smtClean="0"/>
          </a:p>
          <a:p>
            <a:r>
              <a:rPr lang="nl-NL" dirty="0" smtClean="0"/>
              <a:t>3</a:t>
            </a:r>
            <a:r>
              <a:rPr lang="nl-NL" dirty="0"/>
              <a:t>.) Psychosociale ‘’</a:t>
            </a:r>
            <a:r>
              <a:rPr lang="nl-NL" dirty="0" err="1"/>
              <a:t>entrapment</a:t>
            </a:r>
            <a:r>
              <a:rPr lang="nl-NL" dirty="0"/>
              <a:t>’’</a:t>
            </a:r>
          </a:p>
          <a:p>
            <a:pPr lvl="1"/>
            <a:r>
              <a:rPr lang="nl-NL" dirty="0" smtClean="0"/>
              <a:t>Vastzitten</a:t>
            </a:r>
          </a:p>
          <a:p>
            <a:pPr marL="0" indent="0">
              <a:buNone/>
            </a:pPr>
            <a:endParaRPr lang="nl-NL" dirty="0" smtClean="0"/>
          </a:p>
          <a:p>
            <a:r>
              <a:rPr lang="nl-NL" dirty="0" smtClean="0"/>
              <a:t>4</a:t>
            </a:r>
            <a:r>
              <a:rPr lang="nl-NL" dirty="0"/>
              <a:t>.) Inadequate communicatie en </a:t>
            </a:r>
            <a:r>
              <a:rPr lang="nl-NL" dirty="0" smtClean="0"/>
              <a:t>coping</a:t>
            </a:r>
            <a:endParaRPr lang="nl-NL" dirty="0"/>
          </a:p>
          <a:p>
            <a:pPr lvl="1"/>
            <a:r>
              <a:rPr lang="nl-NL" dirty="0" smtClean="0"/>
              <a:t>Uiting van hulpvraag</a:t>
            </a:r>
            <a:endParaRPr lang="nl-NL" dirty="0"/>
          </a:p>
        </p:txBody>
      </p:sp>
    </p:spTree>
    <p:extLst>
      <p:ext uri="{BB962C8B-B14F-4D97-AF65-F5344CB8AC3E}">
        <p14:creationId xmlns:p14="http://schemas.microsoft.com/office/powerpoint/2010/main" val="4288262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5" name="Afbeelding 4"/>
          <p:cNvPicPr>
            <a:picLocks noChangeAspect="1"/>
          </p:cNvPicPr>
          <p:nvPr/>
        </p:nvPicPr>
        <p:blipFill rotWithShape="1">
          <a:blip r:embed="rId2"/>
          <a:srcRect l="21401" t="10602" r="22738" b="4990"/>
          <a:stretch/>
        </p:blipFill>
        <p:spPr>
          <a:xfrm>
            <a:off x="2440813" y="163631"/>
            <a:ext cx="7717822" cy="6795435"/>
          </a:xfrm>
          <a:prstGeom prst="rect">
            <a:avLst/>
          </a:prstGeom>
        </p:spPr>
      </p:pic>
    </p:spTree>
    <p:extLst>
      <p:ext uri="{BB962C8B-B14F-4D97-AF65-F5344CB8AC3E}">
        <p14:creationId xmlns:p14="http://schemas.microsoft.com/office/powerpoint/2010/main" val="2353472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995224" y="375384"/>
            <a:ext cx="8690700" cy="6482615"/>
          </a:xfrm>
          <a:prstGeom prst="rect">
            <a:avLst/>
          </a:prstGeom>
        </p:spPr>
      </p:pic>
    </p:spTree>
    <p:extLst>
      <p:ext uri="{BB962C8B-B14F-4D97-AF65-F5344CB8AC3E}">
        <p14:creationId xmlns:p14="http://schemas.microsoft.com/office/powerpoint/2010/main" val="3565273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Case interview </a:t>
            </a:r>
            <a:endParaRPr lang="nl-NL" dirty="0"/>
          </a:p>
        </p:txBody>
      </p:sp>
      <p:pic>
        <p:nvPicPr>
          <p:cNvPr id="4" name="292098819"/>
          <p:cNvPicPr>
            <a:picLocks noGrp="1" noRot="1" noChangeAspect="1"/>
          </p:cNvPicPr>
          <p:nvPr>
            <p:ph idx="1"/>
            <a:videoFile r:link="rId1"/>
          </p:nvPr>
        </p:nvPicPr>
        <p:blipFill>
          <a:blip r:embed="rId3"/>
          <a:stretch>
            <a:fillRect/>
          </a:stretch>
        </p:blipFill>
        <p:spPr>
          <a:xfrm>
            <a:off x="2036659" y="1289785"/>
            <a:ext cx="9899048" cy="5568215"/>
          </a:xfrm>
          <a:prstGeom prst="rect">
            <a:avLst/>
          </a:prstGeom>
        </p:spPr>
      </p:pic>
    </p:spTree>
    <p:extLst>
      <p:ext uri="{BB962C8B-B14F-4D97-AF65-F5344CB8AC3E}">
        <p14:creationId xmlns:p14="http://schemas.microsoft.com/office/powerpoint/2010/main" val="1903928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HU VPK">
  <a:themeElements>
    <a:clrScheme name="Kleuren Hogeschool Utrecht">
      <a:dk1>
        <a:sysClr val="windowText" lastClr="000000"/>
      </a:dk1>
      <a:lt1>
        <a:sysClr val="window" lastClr="FFFFFF"/>
      </a:lt1>
      <a:dk2>
        <a:srgbClr val="000000"/>
      </a:dk2>
      <a:lt2>
        <a:srgbClr val="FFFFFF"/>
      </a:lt2>
      <a:accent1>
        <a:srgbClr val="0096D3"/>
      </a:accent1>
      <a:accent2>
        <a:srgbClr val="000000"/>
      </a:accent2>
      <a:accent3>
        <a:srgbClr val="8FD3F0"/>
      </a:accent3>
      <a:accent4>
        <a:srgbClr val="E43517"/>
      </a:accent4>
      <a:accent5>
        <a:srgbClr val="BDE5FB"/>
      </a:accent5>
      <a:accent6>
        <a:srgbClr val="DAEFF8"/>
      </a:accent6>
      <a:hlink>
        <a:srgbClr val="000000"/>
      </a:hlink>
      <a:folHlink>
        <a:srgbClr val="000000"/>
      </a:folHlink>
    </a:clrScheme>
    <a:fontScheme name="Lettertypen Hogeschool Utrech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Theme HU VPK" id="{BDA5F1F7-6D46-40F4-BC82-41576C2576F4}" vid="{8380ADAE-C853-472D-BA36-DB62E47D13EB}"/>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40521</TotalTime>
  <Words>608</Words>
  <Application>Microsoft Office PowerPoint</Application>
  <PresentationFormat>Breedbeeld</PresentationFormat>
  <Paragraphs>88</Paragraphs>
  <Slides>17</Slides>
  <Notes>1</Notes>
  <HiddenSlides>0</HiddenSlides>
  <MMClips>2</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17</vt:i4>
      </vt:variant>
    </vt:vector>
  </HeadingPairs>
  <TitlesOfParts>
    <vt:vector size="22" baseType="lpstr">
      <vt:lpstr>Arial</vt:lpstr>
      <vt:lpstr>Calibri</vt:lpstr>
      <vt:lpstr>Calibri Light</vt:lpstr>
      <vt:lpstr>Kantoorthema</vt:lpstr>
      <vt:lpstr>Theme HU VPK</vt:lpstr>
      <vt:lpstr>PowerPoint-presentatie</vt:lpstr>
      <vt:lpstr>In gesprek over suïcidaliteit</vt:lpstr>
      <vt:lpstr>Suïcide cijfers</vt:lpstr>
      <vt:lpstr>Definities suïcidaal gedrag en suïcidepoging</vt:lpstr>
      <vt:lpstr>PowerPoint-presentatie</vt:lpstr>
      <vt:lpstr>Differentiatie model suïcidaliteit</vt:lpstr>
      <vt:lpstr>PowerPoint-presentatie</vt:lpstr>
      <vt:lpstr>PowerPoint-presentatie</vt:lpstr>
      <vt:lpstr>Case interview </vt:lpstr>
      <vt:lpstr>Vragen bij suïcide risico</vt:lpstr>
      <vt:lpstr>Gedachten en gebeurtenissen die aanleiding waren voor het onderzoek</vt:lpstr>
      <vt:lpstr>Na een suïcidepoging</vt:lpstr>
      <vt:lpstr>Recente voorgeschiedenis</vt:lpstr>
      <vt:lpstr>Ruimere voorgeschiedenis</vt:lpstr>
      <vt:lpstr>Oefenen in groepjes</vt:lpstr>
      <vt:lpstr>Behandeling zonder opname</vt:lpstr>
      <vt:lpstr>113.nl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Kornelis Jan van der Vaart</dc:creator>
  <cp:lastModifiedBy>Kornelis Jan van der Vaart</cp:lastModifiedBy>
  <cp:revision>12</cp:revision>
  <dcterms:created xsi:type="dcterms:W3CDTF">2019-03-27T09:15:01Z</dcterms:created>
  <dcterms:modified xsi:type="dcterms:W3CDTF">2019-05-14T15:10:11Z</dcterms:modified>
</cp:coreProperties>
</file>