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sldIdLst>
    <p:sldId id="289" r:id="rId2"/>
    <p:sldId id="295" r:id="rId3"/>
    <p:sldId id="296" r:id="rId4"/>
    <p:sldId id="297" r:id="rId5"/>
    <p:sldId id="298" r:id="rId6"/>
    <p:sldId id="300" r:id="rId7"/>
    <p:sldId id="301" r:id="rId8"/>
    <p:sldId id="302" r:id="rId9"/>
    <p:sldId id="303" r:id="rId10"/>
    <p:sldId id="304" r:id="rId11"/>
    <p:sldId id="305" r:id="rId12"/>
    <p:sldId id="306" r:id="rId13"/>
    <p:sldId id="307" r:id="rId14"/>
    <p:sldId id="308" r:id="rId15"/>
    <p:sldId id="309" r:id="rId16"/>
    <p:sldId id="310" r:id="rId17"/>
    <p:sldId id="311" r:id="rId18"/>
    <p:sldId id="312" r:id="rId19"/>
    <p:sldId id="313" r:id="rId20"/>
    <p:sldId id="314" r:id="rId21"/>
    <p:sldId id="315" r:id="rId22"/>
    <p:sldId id="316" r:id="rId23"/>
    <p:sldId id="317" r:id="rId24"/>
    <p:sldId id="318" r:id="rId25"/>
    <p:sldId id="319" r:id="rId26"/>
    <p:sldId id="320" r:id="rId27"/>
    <p:sldId id="321" r:id="rId28"/>
    <p:sldId id="299" r:id="rId29"/>
    <p:sldId id="285" r:id="rId30"/>
    <p:sldId id="286" r:id="rId31"/>
    <p:sldId id="287" r:id="rId32"/>
    <p:sldId id="288" r:id="rId33"/>
    <p:sldId id="258" r:id="rId34"/>
    <p:sldId id="272" r:id="rId35"/>
    <p:sldId id="275" r:id="rId36"/>
    <p:sldId id="259" r:id="rId37"/>
    <p:sldId id="322" r:id="rId38"/>
    <p:sldId id="323" r:id="rId39"/>
    <p:sldId id="277" r:id="rId40"/>
    <p:sldId id="261" r:id="rId41"/>
    <p:sldId id="324" r:id="rId42"/>
    <p:sldId id="325" r:id="rId43"/>
    <p:sldId id="278" r:id="rId44"/>
    <p:sldId id="269" r:id="rId45"/>
    <p:sldId id="326" r:id="rId46"/>
    <p:sldId id="327" r:id="rId47"/>
    <p:sldId id="280" r:id="rId48"/>
    <p:sldId id="265" r:id="rId49"/>
    <p:sldId id="281" r:id="rId50"/>
    <p:sldId id="266" r:id="rId51"/>
    <p:sldId id="282" r:id="rId52"/>
    <p:sldId id="267" r:id="rId53"/>
    <p:sldId id="328" r:id="rId54"/>
    <p:sldId id="329" r:id="rId55"/>
    <p:sldId id="292" r:id="rId56"/>
    <p:sldId id="293" r:id="rId57"/>
    <p:sldId id="283" r:id="rId58"/>
    <p:sldId id="268" r:id="rId59"/>
    <p:sldId id="330" r:id="rId60"/>
    <p:sldId id="331" r:id="rId61"/>
    <p:sldId id="290" r:id="rId62"/>
    <p:sldId id="291" r:id="rId63"/>
    <p:sldId id="332" r:id="rId64"/>
    <p:sldId id="333" r:id="rId65"/>
    <p:sldId id="284" r:id="rId66"/>
    <p:sldId id="271" r:id="rId67"/>
    <p:sldId id="294" r:id="rId68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03" autoAdjust="0"/>
    <p:restoredTop sz="94660"/>
  </p:normalViewPr>
  <p:slideViewPr>
    <p:cSldViewPr>
      <p:cViewPr>
        <p:scale>
          <a:sx n="70" d="100"/>
          <a:sy n="70" d="100"/>
        </p:scale>
        <p:origin x="-1182" y="-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132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40DDC6-78B5-45A4-9162-6436BB2A9708}" type="datetimeFigureOut">
              <a:rPr lang="nl-NL" smtClean="0"/>
              <a:t>31-10-2012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A396AA-E10F-456B-90D3-1A9FE96AC31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0978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A396AA-E10F-456B-90D3-1A9FE96AC315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92326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6FA0E-64E0-41A5-9FA4-304805F39B2A}" type="datetimeFigureOut">
              <a:rPr lang="nl-NL" smtClean="0"/>
              <a:t>31-10-2012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7530D-7F28-4AA6-8CB4-D966A547BBD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5574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6FA0E-64E0-41A5-9FA4-304805F39B2A}" type="datetimeFigureOut">
              <a:rPr lang="nl-NL" smtClean="0"/>
              <a:t>31-10-2012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7530D-7F28-4AA6-8CB4-D966A547BBD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46850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6FA0E-64E0-41A5-9FA4-304805F39B2A}" type="datetimeFigureOut">
              <a:rPr lang="nl-NL" smtClean="0"/>
              <a:t>31-10-2012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7530D-7F28-4AA6-8CB4-D966A547BBD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9033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6FA0E-64E0-41A5-9FA4-304805F39B2A}" type="datetimeFigureOut">
              <a:rPr lang="nl-NL" smtClean="0"/>
              <a:t>31-10-2012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7530D-7F28-4AA6-8CB4-D966A547BBD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1701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6FA0E-64E0-41A5-9FA4-304805F39B2A}" type="datetimeFigureOut">
              <a:rPr lang="nl-NL" smtClean="0"/>
              <a:t>31-10-2012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7530D-7F28-4AA6-8CB4-D966A547BBD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96009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6FA0E-64E0-41A5-9FA4-304805F39B2A}" type="datetimeFigureOut">
              <a:rPr lang="nl-NL" smtClean="0"/>
              <a:t>31-10-2012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7530D-7F28-4AA6-8CB4-D966A547BBD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3365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6FA0E-64E0-41A5-9FA4-304805F39B2A}" type="datetimeFigureOut">
              <a:rPr lang="nl-NL" smtClean="0"/>
              <a:t>31-10-2012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7530D-7F28-4AA6-8CB4-D966A547BBD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04873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6FA0E-64E0-41A5-9FA4-304805F39B2A}" type="datetimeFigureOut">
              <a:rPr lang="nl-NL" smtClean="0"/>
              <a:t>31-10-2012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7530D-7F28-4AA6-8CB4-D966A547BBD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3805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6FA0E-64E0-41A5-9FA4-304805F39B2A}" type="datetimeFigureOut">
              <a:rPr lang="nl-NL" smtClean="0"/>
              <a:t>31-10-2012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7530D-7F28-4AA6-8CB4-D966A547BBD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1339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6FA0E-64E0-41A5-9FA4-304805F39B2A}" type="datetimeFigureOut">
              <a:rPr lang="nl-NL" smtClean="0"/>
              <a:t>31-10-2012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7530D-7F28-4AA6-8CB4-D966A547BBD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46610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6FA0E-64E0-41A5-9FA4-304805F39B2A}" type="datetimeFigureOut">
              <a:rPr lang="nl-NL" smtClean="0"/>
              <a:t>31-10-2012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7530D-7F28-4AA6-8CB4-D966A547BBD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1647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C6FA0E-64E0-41A5-9FA4-304805F39B2A}" type="datetimeFigureOut">
              <a:rPr lang="nl-NL" smtClean="0"/>
              <a:t>31-10-2012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77530D-7F28-4AA6-8CB4-D966A547BBD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853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13" Type="http://schemas.openxmlformats.org/officeDocument/2006/relationships/image" Target="../media/image6.gif"/><Relationship Id="rId3" Type="http://schemas.microsoft.com/office/2007/relationships/media" Target="../media/media2.wav"/><Relationship Id="rId7" Type="http://schemas.openxmlformats.org/officeDocument/2006/relationships/image" Target="../media/image1.png"/><Relationship Id="rId12" Type="http://schemas.openxmlformats.org/officeDocument/2006/relationships/image" Target="../media/image5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1.xml"/><Relationship Id="rId11" Type="http://schemas.openxmlformats.org/officeDocument/2006/relationships/slide" Target="slide29.xml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4.jpeg"/><Relationship Id="rId4" Type="http://schemas.openxmlformats.org/officeDocument/2006/relationships/audio" Target="../media/media2.wav"/><Relationship Id="rId9" Type="http://schemas.openxmlformats.org/officeDocument/2006/relationships/image" Target="../media/image3.png"/><Relationship Id="rId1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9.png"/><Relationship Id="rId5" Type="http://schemas.openxmlformats.org/officeDocument/2006/relationships/image" Target="../media/image12.gif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1.png"/><Relationship Id="rId5" Type="http://schemas.openxmlformats.org/officeDocument/2006/relationships/image" Target="../media/image8.gif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6.gif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15.gif"/><Relationship Id="rId11" Type="http://schemas.openxmlformats.org/officeDocument/2006/relationships/image" Target="../media/image3.png"/><Relationship Id="rId5" Type="http://schemas.openxmlformats.org/officeDocument/2006/relationships/image" Target="../media/image14.png"/><Relationship Id="rId10" Type="http://schemas.openxmlformats.org/officeDocument/2006/relationships/image" Target="../media/image2.gif"/><Relationship Id="rId4" Type="http://schemas.openxmlformats.org/officeDocument/2006/relationships/image" Target="../media/image13.png"/><Relationship Id="rId9" Type="http://schemas.openxmlformats.org/officeDocument/2006/relationships/image" Target="../media/image18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0.gif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19.gif"/><Relationship Id="rId5" Type="http://schemas.openxmlformats.org/officeDocument/2006/relationships/image" Target="../media/image14.png"/><Relationship Id="rId10" Type="http://schemas.openxmlformats.org/officeDocument/2006/relationships/image" Target="../media/image3.png"/><Relationship Id="rId4" Type="http://schemas.openxmlformats.org/officeDocument/2006/relationships/image" Target="../media/image13.png"/><Relationship Id="rId9" Type="http://schemas.openxmlformats.org/officeDocument/2006/relationships/image" Target="../media/image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21.gif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5.gif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14.png"/><Relationship Id="rId11" Type="http://schemas.openxmlformats.org/officeDocument/2006/relationships/image" Target="../media/image3.png"/><Relationship Id="rId5" Type="http://schemas.openxmlformats.org/officeDocument/2006/relationships/image" Target="../media/image13.png"/><Relationship Id="rId10" Type="http://schemas.openxmlformats.org/officeDocument/2006/relationships/image" Target="../media/image18.gif"/><Relationship Id="rId4" Type="http://schemas.openxmlformats.org/officeDocument/2006/relationships/image" Target="../media/image22.jpeg"/><Relationship Id="rId9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8.gif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17.png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image" Target="../media/image8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9.gif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23.png"/><Relationship Id="rId5" Type="http://schemas.openxmlformats.org/officeDocument/2006/relationships/image" Target="../media/image14.png"/><Relationship Id="rId10" Type="http://schemas.openxmlformats.org/officeDocument/2006/relationships/image" Target="../media/image3.png"/><Relationship Id="rId4" Type="http://schemas.openxmlformats.org/officeDocument/2006/relationships/image" Target="../media/image13.png"/><Relationship Id="rId9" Type="http://schemas.openxmlformats.org/officeDocument/2006/relationships/image" Target="../media/image21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5" Type="http://schemas.openxmlformats.org/officeDocument/2006/relationships/image" Target="../media/image3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1.gif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10" Type="http://schemas.openxmlformats.org/officeDocument/2006/relationships/image" Target="../media/image3.png"/><Relationship Id="rId4" Type="http://schemas.openxmlformats.org/officeDocument/2006/relationships/image" Target="../media/image23.png"/><Relationship Id="rId9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1.gif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23.png"/><Relationship Id="rId9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5" Type="http://schemas.openxmlformats.org/officeDocument/2006/relationships/image" Target="../media/image3.png"/><Relationship Id="rId4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1.gif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2.gif"/><Relationship Id="rId9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5" Type="http://schemas.openxmlformats.org/officeDocument/2006/relationships/image" Target="../media/image3.png"/><Relationship Id="rId4" Type="http://schemas.openxmlformats.org/officeDocument/2006/relationships/image" Target="../media/image22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8.jpeg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6" Type="http://schemas.openxmlformats.org/officeDocument/2006/relationships/slide" Target="slide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0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.png"/><Relationship Id="rId11" Type="http://schemas.openxmlformats.org/officeDocument/2006/relationships/image" Target="../media/image7.gif"/><Relationship Id="rId5" Type="http://schemas.openxmlformats.org/officeDocument/2006/relationships/image" Target="../media/image9.png"/><Relationship Id="rId10" Type="http://schemas.openxmlformats.org/officeDocument/2006/relationships/image" Target="../media/image6.gif"/><Relationship Id="rId4" Type="http://schemas.openxmlformats.org/officeDocument/2006/relationships/image" Target="../media/image8.gif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3.png"/><Relationship Id="rId4" Type="http://schemas.openxmlformats.org/officeDocument/2006/relationships/image" Target="../media/image8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3.png"/><Relationship Id="rId4" Type="http://schemas.openxmlformats.org/officeDocument/2006/relationships/image" Target="../media/image8.gi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9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0.png"/><Relationship Id="rId11" Type="http://schemas.openxmlformats.org/officeDocument/2006/relationships/image" Target="../media/image7.gif"/><Relationship Id="rId5" Type="http://schemas.openxmlformats.org/officeDocument/2006/relationships/image" Target="../media/image8.gif"/><Relationship Id="rId10" Type="http://schemas.openxmlformats.org/officeDocument/2006/relationships/image" Target="../media/image6.gif"/><Relationship Id="rId4" Type="http://schemas.openxmlformats.org/officeDocument/2006/relationships/image" Target="../media/image12.gif"/><Relationship Id="rId9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9.png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6" Type="http://schemas.openxmlformats.org/officeDocument/2006/relationships/image" Target="../media/image10.png"/><Relationship Id="rId11" Type="http://schemas.openxmlformats.org/officeDocument/2006/relationships/image" Target="../media/image29.png"/><Relationship Id="rId5" Type="http://schemas.openxmlformats.org/officeDocument/2006/relationships/image" Target="../media/image8.gif"/><Relationship Id="rId10" Type="http://schemas.openxmlformats.org/officeDocument/2006/relationships/image" Target="../media/image7.gif"/><Relationship Id="rId4" Type="http://schemas.openxmlformats.org/officeDocument/2006/relationships/image" Target="../media/image12.gif"/><Relationship Id="rId9" Type="http://schemas.openxmlformats.org/officeDocument/2006/relationships/image" Target="../media/image6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6" Type="http://schemas.openxmlformats.org/officeDocument/2006/relationships/image" Target="../media/image3.png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10" Type="http://schemas.openxmlformats.org/officeDocument/2006/relationships/image" Target="../media/image3.png"/><Relationship Id="rId4" Type="http://schemas.openxmlformats.org/officeDocument/2006/relationships/image" Target="../media/image12.gif"/><Relationship Id="rId9" Type="http://schemas.openxmlformats.org/officeDocument/2006/relationships/image" Target="../media/image1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3.png"/><Relationship Id="rId4" Type="http://schemas.openxmlformats.org/officeDocument/2006/relationships/image" Target="../media/image12.gi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png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6" Type="http://schemas.openxmlformats.org/officeDocument/2006/relationships/image" Target="../media/image9.png"/><Relationship Id="rId11" Type="http://schemas.openxmlformats.org/officeDocument/2006/relationships/image" Target="../media/image30.png"/><Relationship Id="rId5" Type="http://schemas.openxmlformats.org/officeDocument/2006/relationships/image" Target="../media/image8.gif"/><Relationship Id="rId10" Type="http://schemas.openxmlformats.org/officeDocument/2006/relationships/image" Target="../media/image10.png"/><Relationship Id="rId4" Type="http://schemas.openxmlformats.org/officeDocument/2006/relationships/image" Target="../media/image12.gif"/><Relationship Id="rId9" Type="http://schemas.openxmlformats.org/officeDocument/2006/relationships/image" Target="../media/image7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6" Type="http://schemas.openxmlformats.org/officeDocument/2006/relationships/image" Target="../media/image3.png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2.gif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10.png"/><Relationship Id="rId5" Type="http://schemas.openxmlformats.org/officeDocument/2006/relationships/image" Target="../media/image11.gif"/><Relationship Id="rId10" Type="http://schemas.openxmlformats.org/officeDocument/2006/relationships/image" Target="../media/image3.png"/><Relationship Id="rId4" Type="http://schemas.openxmlformats.org/officeDocument/2006/relationships/image" Target="../media/image1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.gif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10" Type="http://schemas.openxmlformats.org/officeDocument/2006/relationships/image" Target="../media/image31.png"/><Relationship Id="rId4" Type="http://schemas.openxmlformats.org/officeDocument/2006/relationships/image" Target="../media/image8.gif"/><Relationship Id="rId9" Type="http://schemas.openxmlformats.org/officeDocument/2006/relationships/image" Target="../media/image1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6" Type="http://schemas.openxmlformats.org/officeDocument/2006/relationships/image" Target="../media/image3.png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8.gif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12.gif"/><Relationship Id="rId5" Type="http://schemas.openxmlformats.org/officeDocument/2006/relationships/image" Target="../media/image10.png"/><Relationship Id="rId10" Type="http://schemas.openxmlformats.org/officeDocument/2006/relationships/image" Target="../media/image3.png"/><Relationship Id="rId4" Type="http://schemas.openxmlformats.org/officeDocument/2006/relationships/image" Target="../media/image11.gif"/><Relationship Id="rId9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png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10" Type="http://schemas.openxmlformats.org/officeDocument/2006/relationships/image" Target="../media/image3.png"/><Relationship Id="rId4" Type="http://schemas.openxmlformats.org/officeDocument/2006/relationships/image" Target="../media/image12.gif"/><Relationship Id="rId9" Type="http://schemas.openxmlformats.org/officeDocument/2006/relationships/image" Target="../media/image3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5" Type="http://schemas.openxmlformats.org/officeDocument/2006/relationships/image" Target="../media/image3.png"/><Relationship Id="rId4" Type="http://schemas.openxmlformats.org/officeDocument/2006/relationships/image" Target="../media/image3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2.gif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3.png"/><Relationship Id="rId12" Type="http://schemas.openxmlformats.org/officeDocument/2006/relationships/image" Target="../media/image18.gif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image" Target="../media/image13.png"/><Relationship Id="rId10" Type="http://schemas.openxmlformats.org/officeDocument/2006/relationships/image" Target="../media/image16.gif"/><Relationship Id="rId4" Type="http://schemas.openxmlformats.org/officeDocument/2006/relationships/image" Target="../media/image22.jpeg"/><Relationship Id="rId9" Type="http://schemas.openxmlformats.org/officeDocument/2006/relationships/image" Target="../media/image15.gif"/><Relationship Id="rId1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3.png"/><Relationship Id="rId12" Type="http://schemas.openxmlformats.org/officeDocument/2006/relationships/image" Target="../media/image37.png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6" Type="http://schemas.openxmlformats.org/officeDocument/2006/relationships/image" Target="../media/image14.png"/><Relationship Id="rId11" Type="http://schemas.openxmlformats.org/officeDocument/2006/relationships/image" Target="../media/image36.gif"/><Relationship Id="rId5" Type="http://schemas.openxmlformats.org/officeDocument/2006/relationships/image" Target="../media/image13.png"/><Relationship Id="rId10" Type="http://schemas.openxmlformats.org/officeDocument/2006/relationships/image" Target="../media/image34.jpeg"/><Relationship Id="rId4" Type="http://schemas.openxmlformats.org/officeDocument/2006/relationships/image" Target="../media/image22.jpeg"/><Relationship Id="rId9" Type="http://schemas.openxmlformats.org/officeDocument/2006/relationships/image" Target="../media/image3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6" Type="http://schemas.openxmlformats.org/officeDocument/2006/relationships/image" Target="../media/image3.png"/><Relationship Id="rId5" Type="http://schemas.openxmlformats.org/officeDocument/2006/relationships/image" Target="../media/image36.gif"/><Relationship Id="rId4" Type="http://schemas.openxmlformats.org/officeDocument/2006/relationships/image" Target="../media/image35.gi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image" Target="../media/image19.gif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3.png"/><Relationship Id="rId12" Type="http://schemas.openxmlformats.org/officeDocument/2006/relationships/image" Target="../media/image2.gif"/><Relationship Id="rId2" Type="http://schemas.openxmlformats.org/officeDocument/2006/relationships/audio" Target="../media/media19.wav"/><Relationship Id="rId16" Type="http://schemas.openxmlformats.org/officeDocument/2006/relationships/image" Target="../media/image3.png"/><Relationship Id="rId1" Type="http://schemas.microsoft.com/office/2007/relationships/media" Target="../media/media19.wav"/><Relationship Id="rId6" Type="http://schemas.openxmlformats.org/officeDocument/2006/relationships/image" Target="../media/image14.png"/><Relationship Id="rId11" Type="http://schemas.openxmlformats.org/officeDocument/2006/relationships/image" Target="../media/image18.gif"/><Relationship Id="rId5" Type="http://schemas.openxmlformats.org/officeDocument/2006/relationships/image" Target="../media/image13.png"/><Relationship Id="rId15" Type="http://schemas.openxmlformats.org/officeDocument/2006/relationships/image" Target="../media/image21.gif"/><Relationship Id="rId10" Type="http://schemas.openxmlformats.org/officeDocument/2006/relationships/image" Target="../media/image17.png"/><Relationship Id="rId4" Type="http://schemas.openxmlformats.org/officeDocument/2006/relationships/image" Target="../media/image22.jpeg"/><Relationship Id="rId9" Type="http://schemas.openxmlformats.org/officeDocument/2006/relationships/image" Target="../media/image16.gif"/><Relationship Id="rId14" Type="http://schemas.openxmlformats.org/officeDocument/2006/relationships/image" Target="../media/image20.gif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8.gif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17.png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3.png"/><Relationship Id="rId12" Type="http://schemas.openxmlformats.org/officeDocument/2006/relationships/image" Target="../media/image3.png"/><Relationship Id="rId2" Type="http://schemas.openxmlformats.org/officeDocument/2006/relationships/audio" Target="../media/media36.wav"/><Relationship Id="rId1" Type="http://schemas.microsoft.com/office/2007/relationships/media" Target="../media/media36.wav"/><Relationship Id="rId6" Type="http://schemas.openxmlformats.org/officeDocument/2006/relationships/image" Target="../media/image14.png"/><Relationship Id="rId11" Type="http://schemas.openxmlformats.org/officeDocument/2006/relationships/image" Target="../media/image36.gif"/><Relationship Id="rId5" Type="http://schemas.openxmlformats.org/officeDocument/2006/relationships/image" Target="../media/image13.png"/><Relationship Id="rId10" Type="http://schemas.openxmlformats.org/officeDocument/2006/relationships/image" Target="../media/image34.jpeg"/><Relationship Id="rId4" Type="http://schemas.openxmlformats.org/officeDocument/2006/relationships/image" Target="../media/image22.jpeg"/><Relationship Id="rId9" Type="http://schemas.openxmlformats.org/officeDocument/2006/relationships/image" Target="../media/image38.gi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7.wav"/><Relationship Id="rId1" Type="http://schemas.microsoft.com/office/2007/relationships/media" Target="../media/media37.wav"/><Relationship Id="rId6" Type="http://schemas.openxmlformats.org/officeDocument/2006/relationships/image" Target="../media/image3.png"/><Relationship Id="rId5" Type="http://schemas.openxmlformats.org/officeDocument/2006/relationships/image" Target="../media/image36.gif"/><Relationship Id="rId4" Type="http://schemas.openxmlformats.org/officeDocument/2006/relationships/image" Target="../media/image38.gif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4.png"/><Relationship Id="rId12" Type="http://schemas.openxmlformats.org/officeDocument/2006/relationships/image" Target="../media/image18.gif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2.gif"/><Relationship Id="rId15" Type="http://schemas.openxmlformats.org/officeDocument/2006/relationships/image" Target="../media/image36.gif"/><Relationship Id="rId10" Type="http://schemas.openxmlformats.org/officeDocument/2006/relationships/image" Target="../media/image16.gif"/><Relationship Id="rId4" Type="http://schemas.openxmlformats.org/officeDocument/2006/relationships/image" Target="../media/image22.jpeg"/><Relationship Id="rId9" Type="http://schemas.openxmlformats.org/officeDocument/2006/relationships/image" Target="../media/image15.gif"/><Relationship Id="rId14" Type="http://schemas.openxmlformats.org/officeDocument/2006/relationships/image" Target="../media/image35.gi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5" Type="http://schemas.openxmlformats.org/officeDocument/2006/relationships/image" Target="../media/image3.png"/><Relationship Id="rId4" Type="http://schemas.openxmlformats.org/officeDocument/2006/relationships/image" Target="../media/image23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13" Type="http://schemas.openxmlformats.org/officeDocument/2006/relationships/image" Target="../media/image16.gif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9.gif"/><Relationship Id="rId12" Type="http://schemas.openxmlformats.org/officeDocument/2006/relationships/image" Target="../media/image15.gif"/><Relationship Id="rId2" Type="http://schemas.openxmlformats.org/officeDocument/2006/relationships/audio" Target="../media/media23.wav"/><Relationship Id="rId16" Type="http://schemas.openxmlformats.org/officeDocument/2006/relationships/image" Target="../media/image3.png"/><Relationship Id="rId1" Type="http://schemas.microsoft.com/office/2007/relationships/media" Target="../media/media23.wav"/><Relationship Id="rId6" Type="http://schemas.openxmlformats.org/officeDocument/2006/relationships/image" Target="../media/image2.gif"/><Relationship Id="rId11" Type="http://schemas.openxmlformats.org/officeDocument/2006/relationships/image" Target="../media/image14.png"/><Relationship Id="rId5" Type="http://schemas.openxmlformats.org/officeDocument/2006/relationships/image" Target="../media/image23.png"/><Relationship Id="rId15" Type="http://schemas.openxmlformats.org/officeDocument/2006/relationships/image" Target="../media/image18.gif"/><Relationship Id="rId10" Type="http://schemas.openxmlformats.org/officeDocument/2006/relationships/image" Target="../media/image13.png"/><Relationship Id="rId4" Type="http://schemas.openxmlformats.org/officeDocument/2006/relationships/image" Target="../media/image22.jpeg"/><Relationship Id="rId9" Type="http://schemas.openxmlformats.org/officeDocument/2006/relationships/image" Target="../media/image21.gif"/><Relationship Id="rId14" Type="http://schemas.openxmlformats.org/officeDocument/2006/relationships/image" Target="../media/image1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gif"/><Relationship Id="rId12" Type="http://schemas.openxmlformats.org/officeDocument/2006/relationships/image" Target="../media/image3.png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6" Type="http://schemas.openxmlformats.org/officeDocument/2006/relationships/image" Target="../media/image14.png"/><Relationship Id="rId11" Type="http://schemas.openxmlformats.org/officeDocument/2006/relationships/image" Target="../media/image35.gif"/><Relationship Id="rId5" Type="http://schemas.openxmlformats.org/officeDocument/2006/relationships/image" Target="../media/image13.png"/><Relationship Id="rId10" Type="http://schemas.openxmlformats.org/officeDocument/2006/relationships/image" Target="../media/image36.gif"/><Relationship Id="rId4" Type="http://schemas.openxmlformats.org/officeDocument/2006/relationships/image" Target="../media/image22.jpeg"/><Relationship Id="rId9" Type="http://schemas.openxmlformats.org/officeDocument/2006/relationships/image" Target="../media/image3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.png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6" Type="http://schemas.openxmlformats.org/officeDocument/2006/relationships/image" Target="../media/image3.png"/><Relationship Id="rId5" Type="http://schemas.openxmlformats.org/officeDocument/2006/relationships/image" Target="../media/image36.gif"/><Relationship Id="rId4" Type="http://schemas.openxmlformats.org/officeDocument/2006/relationships/image" Target="../media/image38.gif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24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0.gif"/><Relationship Id="rId12" Type="http://schemas.openxmlformats.org/officeDocument/2006/relationships/image" Target="../media/image18.gif"/><Relationship Id="rId2" Type="http://schemas.openxmlformats.org/officeDocument/2006/relationships/audio" Target="../media/media25.wav"/><Relationship Id="rId16" Type="http://schemas.openxmlformats.org/officeDocument/2006/relationships/image" Target="../media/image3.png"/><Relationship Id="rId1" Type="http://schemas.microsoft.com/office/2007/relationships/media" Target="../media/media25.wav"/><Relationship Id="rId6" Type="http://schemas.openxmlformats.org/officeDocument/2006/relationships/image" Target="../media/image19.gif"/><Relationship Id="rId11" Type="http://schemas.openxmlformats.org/officeDocument/2006/relationships/image" Target="../media/image17.png"/><Relationship Id="rId5" Type="http://schemas.openxmlformats.org/officeDocument/2006/relationships/image" Target="../media/image2.gif"/><Relationship Id="rId15" Type="http://schemas.openxmlformats.org/officeDocument/2006/relationships/image" Target="../media/image14.png"/><Relationship Id="rId10" Type="http://schemas.openxmlformats.org/officeDocument/2006/relationships/image" Target="../media/image16.gif"/><Relationship Id="rId4" Type="http://schemas.openxmlformats.org/officeDocument/2006/relationships/image" Target="../media/image23.png"/><Relationship Id="rId9" Type="http://schemas.openxmlformats.org/officeDocument/2006/relationships/image" Target="../media/image15.gif"/><Relationship Id="rId14" Type="http://schemas.openxmlformats.org/officeDocument/2006/relationships/image" Target="../media/image1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5" Type="http://schemas.openxmlformats.org/officeDocument/2006/relationships/image" Target="../media/image3.png"/><Relationship Id="rId4" Type="http://schemas.openxmlformats.org/officeDocument/2006/relationships/image" Target="../media/image25.jpe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gif"/><Relationship Id="rId2" Type="http://schemas.openxmlformats.org/officeDocument/2006/relationships/audio" Target="../media/media36.wav"/><Relationship Id="rId1" Type="http://schemas.microsoft.com/office/2007/relationships/media" Target="../media/media36.wav"/><Relationship Id="rId6" Type="http://schemas.openxmlformats.org/officeDocument/2006/relationships/image" Target="../media/image23.png"/><Relationship Id="rId11" Type="http://schemas.openxmlformats.org/officeDocument/2006/relationships/image" Target="../media/image3.png"/><Relationship Id="rId5" Type="http://schemas.openxmlformats.org/officeDocument/2006/relationships/image" Target="../media/image14.png"/><Relationship Id="rId10" Type="http://schemas.openxmlformats.org/officeDocument/2006/relationships/image" Target="../media/image36.gif"/><Relationship Id="rId4" Type="http://schemas.openxmlformats.org/officeDocument/2006/relationships/image" Target="../media/image13.png"/><Relationship Id="rId9" Type="http://schemas.openxmlformats.org/officeDocument/2006/relationships/image" Target="../media/image3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7.wav"/><Relationship Id="rId1" Type="http://schemas.microsoft.com/office/2007/relationships/media" Target="../media/media37.wav"/><Relationship Id="rId6" Type="http://schemas.openxmlformats.org/officeDocument/2006/relationships/image" Target="../media/image3.png"/><Relationship Id="rId5" Type="http://schemas.openxmlformats.org/officeDocument/2006/relationships/image" Target="../media/image36.gif"/><Relationship Id="rId4" Type="http://schemas.openxmlformats.org/officeDocument/2006/relationships/image" Target="../media/image35.gif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22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0.gif"/><Relationship Id="rId12" Type="http://schemas.openxmlformats.org/officeDocument/2006/relationships/image" Target="../media/image18.gif"/><Relationship Id="rId2" Type="http://schemas.openxmlformats.org/officeDocument/2006/relationships/audio" Target="../media/media27.wav"/><Relationship Id="rId16" Type="http://schemas.openxmlformats.org/officeDocument/2006/relationships/image" Target="../media/image3.png"/><Relationship Id="rId1" Type="http://schemas.microsoft.com/office/2007/relationships/media" Target="../media/media27.wav"/><Relationship Id="rId6" Type="http://schemas.openxmlformats.org/officeDocument/2006/relationships/image" Target="../media/image19.gif"/><Relationship Id="rId11" Type="http://schemas.openxmlformats.org/officeDocument/2006/relationships/image" Target="../media/image17.png"/><Relationship Id="rId5" Type="http://schemas.openxmlformats.org/officeDocument/2006/relationships/image" Target="../media/image2.gif"/><Relationship Id="rId15" Type="http://schemas.openxmlformats.org/officeDocument/2006/relationships/image" Target="../media/image14.png"/><Relationship Id="rId10" Type="http://schemas.openxmlformats.org/officeDocument/2006/relationships/image" Target="../media/image16.gif"/><Relationship Id="rId4" Type="http://schemas.openxmlformats.org/officeDocument/2006/relationships/image" Target="../media/image23.png"/><Relationship Id="rId9" Type="http://schemas.openxmlformats.org/officeDocument/2006/relationships/image" Target="../media/image15.gif"/><Relationship Id="rId14" Type="http://schemas.openxmlformats.org/officeDocument/2006/relationships/image" Target="../media/image1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5" Type="http://schemas.openxmlformats.org/officeDocument/2006/relationships/image" Target="../media/image3.png"/><Relationship Id="rId4" Type="http://schemas.openxmlformats.org/officeDocument/2006/relationships/image" Target="../media/image22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8.wav"/><Relationship Id="rId1" Type="http://schemas.microsoft.com/office/2007/relationships/media" Target="../media/media38.wav"/><Relationship Id="rId5" Type="http://schemas.openxmlformats.org/officeDocument/2006/relationships/image" Target="../media/image3.png"/><Relationship Id="rId4" Type="http://schemas.openxmlformats.org/officeDocument/2006/relationships/image" Target="../media/image3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3.png"/><Relationship Id="rId4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11.gif"/><Relationship Id="rId5" Type="http://schemas.openxmlformats.org/officeDocument/2006/relationships/image" Target="../media/image9.png"/><Relationship Id="rId4" Type="http://schemas.openxmlformats.org/officeDocument/2006/relationships/image" Target="../media/image1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3.png"/><Relationship Id="rId4" Type="http://schemas.openxmlformats.org/officeDocument/2006/relationships/image" Target="../media/image1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/>
          <p:cNvSpPr/>
          <p:nvPr/>
        </p:nvSpPr>
        <p:spPr>
          <a:xfrm>
            <a:off x="827584" y="188640"/>
            <a:ext cx="7488832" cy="936104"/>
          </a:xfrm>
          <a:prstGeom prst="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376943"/>
            <a:ext cx="8229600" cy="1143000"/>
          </a:xfrm>
        </p:spPr>
        <p:txBody>
          <a:bodyPr>
            <a:normAutofit/>
          </a:bodyPr>
          <a:lstStyle/>
          <a:p>
            <a:r>
              <a:rPr lang="nl-NL" sz="3600" dirty="0" err="1" smtClean="0">
                <a:latin typeface="HieronymusNormaal" pitchFamily="34" charset="0"/>
              </a:rPr>
              <a:t>Digibordles</a:t>
            </a:r>
            <a:r>
              <a:rPr lang="nl-NL" sz="3600" dirty="0" smtClean="0">
                <a:latin typeface="HieronymusNormaal" pitchFamily="34" charset="0"/>
              </a:rPr>
              <a:t>: waar is zwarte piet?</a:t>
            </a:r>
            <a:endParaRPr lang="nl-NL" sz="3600" dirty="0">
              <a:latin typeface="HieronymusNormaal" pitchFamily="34" charset="0"/>
            </a:endParaRPr>
          </a:p>
        </p:txBody>
      </p:sp>
      <p:sp>
        <p:nvSpPr>
          <p:cNvPr id="15" name="Rechthoek 14"/>
          <p:cNvSpPr/>
          <p:nvPr/>
        </p:nvSpPr>
        <p:spPr>
          <a:xfrm>
            <a:off x="226519" y="1363473"/>
            <a:ext cx="8640960" cy="499542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grpSp>
        <p:nvGrpSpPr>
          <p:cNvPr id="3" name="Groep 2"/>
          <p:cNvGrpSpPr/>
          <p:nvPr/>
        </p:nvGrpSpPr>
        <p:grpSpPr>
          <a:xfrm>
            <a:off x="3203848" y="1612483"/>
            <a:ext cx="1565283" cy="1487883"/>
            <a:chOff x="6444208" y="3976283"/>
            <a:chExt cx="2029190" cy="2121350"/>
          </a:xfrm>
        </p:grpSpPr>
        <p:sp>
          <p:nvSpPr>
            <p:cNvPr id="4" name="Rechthoek 3"/>
            <p:cNvSpPr/>
            <p:nvPr/>
          </p:nvSpPr>
          <p:spPr>
            <a:xfrm>
              <a:off x="6444208" y="3976283"/>
              <a:ext cx="2029190" cy="2121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5" name="Picture 20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9178" y="4118788"/>
              <a:ext cx="1619250" cy="1800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" name="Groep 8"/>
          <p:cNvGrpSpPr/>
          <p:nvPr/>
        </p:nvGrpSpPr>
        <p:grpSpPr>
          <a:xfrm>
            <a:off x="539553" y="3509035"/>
            <a:ext cx="1944216" cy="1614025"/>
            <a:chOff x="6089822" y="1611184"/>
            <a:chExt cx="2198343" cy="1850661"/>
          </a:xfrm>
        </p:grpSpPr>
        <p:sp>
          <p:nvSpPr>
            <p:cNvPr id="10" name="Rechthoek 9"/>
            <p:cNvSpPr/>
            <p:nvPr/>
          </p:nvSpPr>
          <p:spPr>
            <a:xfrm>
              <a:off x="6089822" y="1611184"/>
              <a:ext cx="2198343" cy="185066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1" name="Picture 2" descr="2k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4208" y="1681833"/>
              <a:ext cx="1489572" cy="1583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kstvak 16"/>
          <p:cNvSpPr txBox="1"/>
          <p:nvPr/>
        </p:nvSpPr>
        <p:spPr>
          <a:xfrm rot="20489372">
            <a:off x="489781" y="1626749"/>
            <a:ext cx="1008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 smtClean="0">
                <a:latin typeface="HieronymusNormaal" pitchFamily="34" charset="0"/>
              </a:rPr>
              <a:t>op</a:t>
            </a:r>
            <a:endParaRPr lang="nl-NL" sz="3200" dirty="0">
              <a:latin typeface="HieronymusNormaal" pitchFamily="34" charset="0"/>
            </a:endParaRPr>
          </a:p>
        </p:txBody>
      </p:sp>
      <p:sp>
        <p:nvSpPr>
          <p:cNvPr id="18" name="Rechthoek 17"/>
          <p:cNvSpPr/>
          <p:nvPr/>
        </p:nvSpPr>
        <p:spPr>
          <a:xfrm rot="1980465">
            <a:off x="1566387" y="5468436"/>
            <a:ext cx="12955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dirty="0" smtClean="0">
                <a:latin typeface="HieronymusNormaal" pitchFamily="34" charset="0"/>
              </a:rPr>
              <a:t>naast</a:t>
            </a:r>
            <a:endParaRPr lang="nl-NL" sz="3200" dirty="0">
              <a:latin typeface="HieronymusNormaal" pitchFamily="34" charset="0"/>
            </a:endParaRPr>
          </a:p>
        </p:txBody>
      </p:sp>
      <p:sp>
        <p:nvSpPr>
          <p:cNvPr id="19" name="Rechthoek 18"/>
          <p:cNvSpPr/>
          <p:nvPr/>
        </p:nvSpPr>
        <p:spPr>
          <a:xfrm rot="1980465">
            <a:off x="2967719" y="4672249"/>
            <a:ext cx="14366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dirty="0" smtClean="0">
                <a:latin typeface="HieronymusNormaal" pitchFamily="34" charset="0"/>
              </a:rPr>
              <a:t>tussen</a:t>
            </a:r>
            <a:endParaRPr lang="nl-NL" sz="3200" dirty="0">
              <a:latin typeface="HieronymusNormaal" pitchFamily="34" charset="0"/>
            </a:endParaRPr>
          </a:p>
        </p:txBody>
      </p:sp>
      <p:sp>
        <p:nvSpPr>
          <p:cNvPr id="20" name="Rechthoek 19"/>
          <p:cNvSpPr/>
          <p:nvPr/>
        </p:nvSpPr>
        <p:spPr>
          <a:xfrm rot="1980465">
            <a:off x="460678" y="2587006"/>
            <a:ext cx="10663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dirty="0" smtClean="0">
                <a:latin typeface="HieronymusNormaal" pitchFamily="34" charset="0"/>
              </a:rPr>
              <a:t>voor</a:t>
            </a:r>
            <a:endParaRPr lang="nl-NL" sz="3200" dirty="0">
              <a:latin typeface="HieronymusNormaal" pitchFamily="34" charset="0"/>
            </a:endParaRPr>
          </a:p>
        </p:txBody>
      </p:sp>
      <p:sp>
        <p:nvSpPr>
          <p:cNvPr id="21" name="Rechthoek 20"/>
          <p:cNvSpPr/>
          <p:nvPr/>
        </p:nvSpPr>
        <p:spPr>
          <a:xfrm rot="1980465">
            <a:off x="1538329" y="2142675"/>
            <a:ext cx="14526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dirty="0" smtClean="0">
                <a:latin typeface="HieronymusNormaal" pitchFamily="34" charset="0"/>
              </a:rPr>
              <a:t>achter</a:t>
            </a:r>
            <a:endParaRPr lang="nl-NL" sz="3200" dirty="0">
              <a:latin typeface="HieronymusNormaal" pitchFamily="34" charset="0"/>
            </a:endParaRPr>
          </a:p>
        </p:txBody>
      </p:sp>
      <p:sp>
        <p:nvSpPr>
          <p:cNvPr id="22" name="Rechthoek 21"/>
          <p:cNvSpPr/>
          <p:nvPr/>
        </p:nvSpPr>
        <p:spPr>
          <a:xfrm rot="20460117">
            <a:off x="382199" y="5186366"/>
            <a:ext cx="5309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dirty="0" smtClean="0">
                <a:latin typeface="HieronymusNormaal" pitchFamily="34" charset="0"/>
              </a:rPr>
              <a:t>in</a:t>
            </a:r>
            <a:endParaRPr lang="nl-NL" sz="3200" dirty="0">
              <a:latin typeface="HieronymusNormaal" pitchFamily="34" charset="0"/>
            </a:endParaRPr>
          </a:p>
        </p:txBody>
      </p:sp>
      <p:sp>
        <p:nvSpPr>
          <p:cNvPr id="23" name="Tekstvak 22"/>
          <p:cNvSpPr txBox="1"/>
          <p:nvPr/>
        </p:nvSpPr>
        <p:spPr>
          <a:xfrm>
            <a:off x="116216" y="6488668"/>
            <a:ext cx="3411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latin typeface="HieronymusNormaal" pitchFamily="34" charset="0"/>
              </a:rPr>
              <a:t>Plaats bepalende begrippen</a:t>
            </a:r>
            <a:endParaRPr lang="nl-NL" dirty="0">
              <a:latin typeface="HieronymusNormaal" pitchFamily="34" charset="0"/>
            </a:endParaRPr>
          </a:p>
        </p:txBody>
      </p:sp>
      <p:sp>
        <p:nvSpPr>
          <p:cNvPr id="24" name="Rechthoek 23"/>
          <p:cNvSpPr/>
          <p:nvPr/>
        </p:nvSpPr>
        <p:spPr>
          <a:xfrm rot="20941500">
            <a:off x="3121328" y="3556167"/>
            <a:ext cx="13612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dirty="0" smtClean="0">
                <a:latin typeface="HieronymusNormaal" pitchFamily="34" charset="0"/>
              </a:rPr>
              <a:t>onder</a:t>
            </a:r>
            <a:endParaRPr lang="nl-NL" sz="3200" dirty="0">
              <a:latin typeface="HieronymusNormaal" pitchFamily="34" charset="0"/>
            </a:endParaRPr>
          </a:p>
        </p:txBody>
      </p:sp>
      <p:pic>
        <p:nvPicPr>
          <p:cNvPr id="25" name="introles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56576" y="3198643"/>
            <a:ext cx="609600" cy="609600"/>
          </a:xfrm>
          <a:prstGeom prst="rect">
            <a:avLst/>
          </a:prstGeom>
        </p:spPr>
      </p:pic>
      <p:sp>
        <p:nvSpPr>
          <p:cNvPr id="26" name="Tekstvak 25"/>
          <p:cNvSpPr txBox="1"/>
          <p:nvPr/>
        </p:nvSpPr>
        <p:spPr>
          <a:xfrm>
            <a:off x="5357479" y="6488668"/>
            <a:ext cx="351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Gemaakt door Margriet van Diepen</a:t>
            </a:r>
            <a:endParaRPr lang="nl-NL" dirty="0"/>
          </a:p>
        </p:txBody>
      </p:sp>
      <p:sp>
        <p:nvSpPr>
          <p:cNvPr id="27" name="Tekstvak 26"/>
          <p:cNvSpPr txBox="1"/>
          <p:nvPr/>
        </p:nvSpPr>
        <p:spPr>
          <a:xfrm>
            <a:off x="7442122" y="2036737"/>
            <a:ext cx="1275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latin typeface="HieronymusNormaal" pitchFamily="34" charset="0"/>
              </a:rPr>
              <a:t>makkelijk</a:t>
            </a:r>
            <a:endParaRPr lang="nl-NL" dirty="0">
              <a:latin typeface="HieronymusNormaal" pitchFamily="34" charset="0"/>
            </a:endParaRPr>
          </a:p>
        </p:txBody>
      </p:sp>
      <p:sp>
        <p:nvSpPr>
          <p:cNvPr id="28" name="Tekstvak 27"/>
          <p:cNvSpPr txBox="1"/>
          <p:nvPr/>
        </p:nvSpPr>
        <p:spPr>
          <a:xfrm>
            <a:off x="7537710" y="3230363"/>
            <a:ext cx="1084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latin typeface="HieronymusNormaal" pitchFamily="34" charset="0"/>
              </a:rPr>
              <a:t>moeilijk</a:t>
            </a:r>
            <a:endParaRPr lang="nl-NL" dirty="0">
              <a:latin typeface="HieronymusNormaal" pitchFamily="34" charset="0"/>
            </a:endParaRPr>
          </a:p>
        </p:txBody>
      </p:sp>
      <p:pic>
        <p:nvPicPr>
          <p:cNvPr id="29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479" y="1741257"/>
            <a:ext cx="952751" cy="933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3">
            <a:hlinkClick r:id="rId11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25"/>
          <a:stretch/>
        </p:blipFill>
        <p:spPr bwMode="auto">
          <a:xfrm>
            <a:off x="5357479" y="3056854"/>
            <a:ext cx="1885679" cy="954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ekstvak 31"/>
          <p:cNvSpPr txBox="1"/>
          <p:nvPr/>
        </p:nvSpPr>
        <p:spPr>
          <a:xfrm>
            <a:off x="993837" y="332656"/>
            <a:ext cx="7322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 err="1" smtClean="0">
                <a:latin typeface="HieronymusNormaal" pitchFamily="34" charset="0"/>
              </a:rPr>
              <a:t>Digibordles</a:t>
            </a:r>
            <a:r>
              <a:rPr lang="nl-NL" sz="3600" dirty="0" smtClean="0">
                <a:latin typeface="HieronymusNormaal" pitchFamily="34" charset="0"/>
              </a:rPr>
              <a:t>: waar is zwarte piet</a:t>
            </a:r>
            <a:endParaRPr lang="nl-NL" sz="3600" dirty="0">
              <a:latin typeface="HieronymusNormaal" pitchFamily="34" charset="0"/>
            </a:endParaRPr>
          </a:p>
        </p:txBody>
      </p:sp>
      <p:grpSp>
        <p:nvGrpSpPr>
          <p:cNvPr id="33" name="Groep 32"/>
          <p:cNvGrpSpPr/>
          <p:nvPr/>
        </p:nvGrpSpPr>
        <p:grpSpPr>
          <a:xfrm>
            <a:off x="5023621" y="4406731"/>
            <a:ext cx="1286609" cy="1323980"/>
            <a:chOff x="703714" y="1373985"/>
            <a:chExt cx="2029190" cy="2121350"/>
          </a:xfrm>
        </p:grpSpPr>
        <p:sp>
          <p:nvSpPr>
            <p:cNvPr id="34" name="Rechthoek 33">
              <a:hlinkClick r:id="" action="ppaction://hlinkshowjump?jump=nextslide"/>
            </p:cNvPr>
            <p:cNvSpPr/>
            <p:nvPr/>
          </p:nvSpPr>
          <p:spPr>
            <a:xfrm>
              <a:off x="703714" y="1373985"/>
              <a:ext cx="2029190" cy="2121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35" name="Picture 2" descr="4k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8684" y="2288822"/>
              <a:ext cx="1619250" cy="962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4" descr="http://www.antoinetteberns.nl/sintplaatjes/pieten/piet_roe.gif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0811" y="1681867"/>
              <a:ext cx="944284" cy="1144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Groep 36"/>
          <p:cNvGrpSpPr/>
          <p:nvPr/>
        </p:nvGrpSpPr>
        <p:grpSpPr>
          <a:xfrm>
            <a:off x="7203852" y="4409276"/>
            <a:ext cx="1286609" cy="1323980"/>
            <a:chOff x="703714" y="1373985"/>
            <a:chExt cx="2029190" cy="2121350"/>
          </a:xfrm>
        </p:grpSpPr>
        <p:sp>
          <p:nvSpPr>
            <p:cNvPr id="38" name="Rechthoek 37"/>
            <p:cNvSpPr/>
            <p:nvPr/>
          </p:nvSpPr>
          <p:spPr>
            <a:xfrm>
              <a:off x="703714" y="1373985"/>
              <a:ext cx="2029190" cy="2121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39" name="Picture 2" descr="4k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08684" y="2288822"/>
              <a:ext cx="1619250" cy="962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4" descr="http://www.antoinetteberns.nl/sintplaatjes/pieten/piet_roe.gif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583650" y="1681867"/>
              <a:ext cx="944284" cy="1144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1" name="Tekstvak 40"/>
          <p:cNvSpPr txBox="1"/>
          <p:nvPr/>
        </p:nvSpPr>
        <p:spPr>
          <a:xfrm>
            <a:off x="5313030" y="5867980"/>
            <a:ext cx="867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latin typeface="HieronymusNormaal" pitchFamily="34" charset="0"/>
              </a:rPr>
              <a:t>links</a:t>
            </a:r>
            <a:endParaRPr lang="nl-NL" dirty="0">
              <a:latin typeface="HieronymusNormaal" pitchFamily="34" charset="0"/>
            </a:endParaRPr>
          </a:p>
        </p:txBody>
      </p:sp>
      <p:sp>
        <p:nvSpPr>
          <p:cNvPr id="42" name="Tekstvak 41"/>
          <p:cNvSpPr txBox="1"/>
          <p:nvPr/>
        </p:nvSpPr>
        <p:spPr>
          <a:xfrm>
            <a:off x="7413537" y="5867980"/>
            <a:ext cx="867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latin typeface="HieronymusNormaal" pitchFamily="34" charset="0"/>
              </a:rPr>
              <a:t>rechts</a:t>
            </a:r>
            <a:endParaRPr lang="nl-NL" dirty="0">
              <a:latin typeface="HieronymusNormaal" pitchFamily="34" charset="0"/>
            </a:endParaRPr>
          </a:p>
        </p:txBody>
      </p:sp>
      <p:pic>
        <p:nvPicPr>
          <p:cNvPr id="6" name="klik eerst op een ster met links en rechts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540552" y="40233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31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6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806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7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2535"/>
                                  </p:stCondLst>
                                  <p:childTnLst>
                                    <p:animRot by="21600000">
                                      <p:cBhvr>
                                        <p:cTn id="11" dur="2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fill="hold" nodeType="withEffect">
                                  <p:stCondLst>
                                    <p:cond delay="4835"/>
                                  </p:stCondLst>
                                  <p:childTnLst>
                                    <p:animRot by="21600000">
                                      <p:cBhvr>
                                        <p:cTn id="13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9035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10135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>
                <a:latin typeface="HieronymusNormaal" pitchFamily="34" charset="0"/>
              </a:rPr>
              <a:t>piet is voor de </a:t>
            </a:r>
            <a:r>
              <a:rPr lang="nl-NL" sz="4000" dirty="0" smtClean="0">
                <a:latin typeface="HieronymusNormaal" pitchFamily="34" charset="0"/>
              </a:rPr>
              <a:t>schoorsteen</a:t>
            </a:r>
            <a:endParaRPr lang="nl-NL" sz="4000" dirty="0">
              <a:latin typeface="HieronymusNormaal" pitchFamily="34" charset="0"/>
            </a:endParaRPr>
          </a:p>
        </p:txBody>
      </p:sp>
      <p:grpSp>
        <p:nvGrpSpPr>
          <p:cNvPr id="27" name="Groep 26"/>
          <p:cNvGrpSpPr/>
          <p:nvPr/>
        </p:nvGrpSpPr>
        <p:grpSpPr>
          <a:xfrm>
            <a:off x="755576" y="2564904"/>
            <a:ext cx="2029190" cy="2121350"/>
            <a:chOff x="429761" y="3973196"/>
            <a:chExt cx="2029190" cy="2121350"/>
          </a:xfrm>
        </p:grpSpPr>
        <p:sp>
          <p:nvSpPr>
            <p:cNvPr id="28" name="Rechthoek 27"/>
            <p:cNvSpPr/>
            <p:nvPr/>
          </p:nvSpPr>
          <p:spPr>
            <a:xfrm>
              <a:off x="429761" y="3973196"/>
              <a:ext cx="2029190" cy="2121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29" name="Picture 17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126" y="4364791"/>
              <a:ext cx="2028825" cy="1352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1" name="Groep 20"/>
          <p:cNvGrpSpPr/>
          <p:nvPr/>
        </p:nvGrpSpPr>
        <p:grpSpPr>
          <a:xfrm>
            <a:off x="3645589" y="2564904"/>
            <a:ext cx="2029190" cy="2121350"/>
            <a:chOff x="3207264" y="3958226"/>
            <a:chExt cx="2029190" cy="2121350"/>
          </a:xfrm>
        </p:grpSpPr>
        <p:sp>
          <p:nvSpPr>
            <p:cNvPr id="22" name="Rechthoek 21"/>
            <p:cNvSpPr/>
            <p:nvPr/>
          </p:nvSpPr>
          <p:spPr>
            <a:xfrm>
              <a:off x="3207264" y="3958226"/>
              <a:ext cx="2029190" cy="2121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23" name="Picture 6" descr="5,8k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3696" y="4261662"/>
              <a:ext cx="1076325" cy="1514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Groep 32"/>
          <p:cNvGrpSpPr/>
          <p:nvPr/>
        </p:nvGrpSpPr>
        <p:grpSpPr>
          <a:xfrm>
            <a:off x="6510235" y="2572099"/>
            <a:ext cx="2029190" cy="2121350"/>
            <a:chOff x="6444208" y="1437037"/>
            <a:chExt cx="2029190" cy="2121350"/>
          </a:xfrm>
        </p:grpSpPr>
        <p:sp>
          <p:nvSpPr>
            <p:cNvPr id="34" name="Rechthoek 33">
              <a:hlinkClick r:id="" action="ppaction://hlinkshowjump?jump=nextslide"/>
            </p:cNvPr>
            <p:cNvSpPr/>
            <p:nvPr/>
          </p:nvSpPr>
          <p:spPr>
            <a:xfrm>
              <a:off x="6444208" y="1437037"/>
              <a:ext cx="2029190" cy="2121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35" name="Picture 18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3003" y="1439822"/>
              <a:ext cx="1371600" cy="2009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" name="voor de schoorsteen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16566" y="61146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4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>
                <a:latin typeface="HieronymusNormaal" pitchFamily="34" charset="0"/>
              </a:rPr>
              <a:t>piet is voor de schoorsteen</a:t>
            </a:r>
          </a:p>
        </p:txBody>
      </p:sp>
      <p:grpSp>
        <p:nvGrpSpPr>
          <p:cNvPr id="16" name="Groep 15"/>
          <p:cNvGrpSpPr/>
          <p:nvPr/>
        </p:nvGrpSpPr>
        <p:grpSpPr>
          <a:xfrm>
            <a:off x="3563888" y="2427952"/>
            <a:ext cx="2029190" cy="2121350"/>
            <a:chOff x="6444208" y="1437037"/>
            <a:chExt cx="2029190" cy="2121350"/>
          </a:xfrm>
        </p:grpSpPr>
        <p:sp>
          <p:nvSpPr>
            <p:cNvPr id="17" name="Rechthoek 16"/>
            <p:cNvSpPr/>
            <p:nvPr/>
          </p:nvSpPr>
          <p:spPr>
            <a:xfrm>
              <a:off x="6444208" y="1437037"/>
              <a:ext cx="2029190" cy="2121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8" name="Picture 18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3003" y="1439822"/>
              <a:ext cx="1371600" cy="2009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2" name="voor de schoorsteen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56576" y="31308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11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93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>
                <a:latin typeface="HieronymusNormaal" pitchFamily="34" charset="0"/>
              </a:rPr>
              <a:t>piet is op de </a:t>
            </a:r>
            <a:r>
              <a:rPr lang="nl-NL" sz="4000" dirty="0" smtClean="0">
                <a:latin typeface="HieronymusNormaal" pitchFamily="34" charset="0"/>
              </a:rPr>
              <a:t>schoorsteen</a:t>
            </a:r>
            <a:endParaRPr lang="nl-NL" sz="4000" dirty="0">
              <a:latin typeface="HieronymusNormaal" pitchFamily="34" charset="0"/>
            </a:endParaRPr>
          </a:p>
        </p:txBody>
      </p:sp>
      <p:grpSp>
        <p:nvGrpSpPr>
          <p:cNvPr id="27" name="Groep 26"/>
          <p:cNvGrpSpPr/>
          <p:nvPr/>
        </p:nvGrpSpPr>
        <p:grpSpPr>
          <a:xfrm>
            <a:off x="786881" y="2570972"/>
            <a:ext cx="2029190" cy="2121350"/>
            <a:chOff x="429761" y="3973196"/>
            <a:chExt cx="2029190" cy="2121350"/>
          </a:xfrm>
        </p:grpSpPr>
        <p:sp>
          <p:nvSpPr>
            <p:cNvPr id="28" name="Rechthoek 27"/>
            <p:cNvSpPr/>
            <p:nvPr/>
          </p:nvSpPr>
          <p:spPr>
            <a:xfrm>
              <a:off x="429761" y="3973196"/>
              <a:ext cx="2029190" cy="2121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29" name="Picture 17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126" y="4364791"/>
              <a:ext cx="2028825" cy="1352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0" name="Groep 29"/>
          <p:cNvGrpSpPr/>
          <p:nvPr/>
        </p:nvGrpSpPr>
        <p:grpSpPr>
          <a:xfrm>
            <a:off x="3599105" y="2586030"/>
            <a:ext cx="2029190" cy="2121350"/>
            <a:chOff x="3563888" y="1384034"/>
            <a:chExt cx="2029190" cy="2121350"/>
          </a:xfrm>
        </p:grpSpPr>
        <p:sp>
          <p:nvSpPr>
            <p:cNvPr id="31" name="Rechthoek 30"/>
            <p:cNvSpPr/>
            <p:nvPr/>
          </p:nvSpPr>
          <p:spPr>
            <a:xfrm>
              <a:off x="3563888" y="1384034"/>
              <a:ext cx="2029190" cy="2121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32" name="Picture 4" descr="4k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5804" y="1880641"/>
              <a:ext cx="1390650" cy="1362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" name="Groep 38"/>
          <p:cNvGrpSpPr/>
          <p:nvPr/>
        </p:nvGrpSpPr>
        <p:grpSpPr>
          <a:xfrm>
            <a:off x="6392346" y="2586030"/>
            <a:ext cx="2029190" cy="2121350"/>
            <a:chOff x="6444208" y="3976283"/>
            <a:chExt cx="2029190" cy="2121350"/>
          </a:xfrm>
        </p:grpSpPr>
        <p:sp>
          <p:nvSpPr>
            <p:cNvPr id="40" name="Rechthoek 39">
              <a:hlinkClick r:id="" action="ppaction://hlinkshowjump?jump=nextslide"/>
            </p:cNvPr>
            <p:cNvSpPr/>
            <p:nvPr/>
          </p:nvSpPr>
          <p:spPr>
            <a:xfrm>
              <a:off x="6444208" y="3976283"/>
              <a:ext cx="2029190" cy="2121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41" name="Picture 20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9178" y="4118788"/>
              <a:ext cx="1619250" cy="1800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" name="op de schoorsteen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16566" y="6093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69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>
                <a:latin typeface="HieronymusNormaal" pitchFamily="34" charset="0"/>
              </a:rPr>
              <a:t>piet is op de schoorsteen</a:t>
            </a:r>
          </a:p>
        </p:txBody>
      </p:sp>
      <p:grpSp>
        <p:nvGrpSpPr>
          <p:cNvPr id="18" name="Groep 17"/>
          <p:cNvGrpSpPr/>
          <p:nvPr/>
        </p:nvGrpSpPr>
        <p:grpSpPr>
          <a:xfrm>
            <a:off x="3491880" y="2636912"/>
            <a:ext cx="2029190" cy="2121350"/>
            <a:chOff x="6444208" y="3976283"/>
            <a:chExt cx="2029190" cy="2121350"/>
          </a:xfrm>
        </p:grpSpPr>
        <p:sp>
          <p:nvSpPr>
            <p:cNvPr id="19" name="Rechthoek 18"/>
            <p:cNvSpPr/>
            <p:nvPr/>
          </p:nvSpPr>
          <p:spPr>
            <a:xfrm>
              <a:off x="6444208" y="3976283"/>
              <a:ext cx="2029190" cy="2121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20" name="Picture 20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9178" y="4118788"/>
              <a:ext cx="1619250" cy="1800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1" name="op de schoorsteen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40552" y="30323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24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>
                <a:latin typeface="HieronymusNormaal" pitchFamily="34" charset="0"/>
              </a:rPr>
              <a:t>piet is in de schoen</a:t>
            </a:r>
          </a:p>
        </p:txBody>
      </p:sp>
      <p:grpSp>
        <p:nvGrpSpPr>
          <p:cNvPr id="12" name="Groep 11"/>
          <p:cNvGrpSpPr/>
          <p:nvPr/>
        </p:nvGrpSpPr>
        <p:grpSpPr>
          <a:xfrm>
            <a:off x="3563888" y="2764407"/>
            <a:ext cx="2198343" cy="1850661"/>
            <a:chOff x="3264716" y="1630541"/>
            <a:chExt cx="2198343" cy="1850661"/>
          </a:xfrm>
        </p:grpSpPr>
        <p:sp>
          <p:nvSpPr>
            <p:cNvPr id="24" name="Rechthoek 23"/>
            <p:cNvSpPr/>
            <p:nvPr/>
          </p:nvSpPr>
          <p:spPr>
            <a:xfrm>
              <a:off x="3264716" y="1630541"/>
              <a:ext cx="2198343" cy="185066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5" name="Groep 4"/>
            <p:cNvGrpSpPr/>
            <p:nvPr/>
          </p:nvGrpSpPr>
          <p:grpSpPr>
            <a:xfrm>
              <a:off x="3426635" y="1936734"/>
              <a:ext cx="1599573" cy="1238274"/>
              <a:chOff x="3863486" y="2391011"/>
              <a:chExt cx="1599573" cy="1238274"/>
            </a:xfrm>
          </p:grpSpPr>
          <p:pic>
            <p:nvPicPr>
              <p:cNvPr id="5144" name="Picture 24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59469" y="2391011"/>
                <a:ext cx="1303590" cy="1199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141" name="Picture 21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813079">
                <a:off x="3863486" y="2429135"/>
                <a:ext cx="1095375" cy="12001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38" name="Groep 37"/>
          <p:cNvGrpSpPr/>
          <p:nvPr/>
        </p:nvGrpSpPr>
        <p:grpSpPr>
          <a:xfrm>
            <a:off x="730191" y="2764407"/>
            <a:ext cx="2198343" cy="1850661"/>
            <a:chOff x="730191" y="3765912"/>
            <a:chExt cx="2198343" cy="1850661"/>
          </a:xfrm>
        </p:grpSpPr>
        <p:sp>
          <p:nvSpPr>
            <p:cNvPr id="39" name="Rechthoek 38"/>
            <p:cNvSpPr/>
            <p:nvPr/>
          </p:nvSpPr>
          <p:spPr>
            <a:xfrm>
              <a:off x="730191" y="3765912"/>
              <a:ext cx="2198343" cy="185066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40" name="Picture 16" descr="2k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454" y="4744883"/>
              <a:ext cx="456580" cy="7622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20" descr="3k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4221088"/>
              <a:ext cx="586806" cy="5330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02781" y="4102466"/>
              <a:ext cx="936955" cy="1150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" name="Picture 18" descr="5k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8061" y="4615068"/>
              <a:ext cx="800473" cy="8722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oep 27"/>
          <p:cNvGrpSpPr/>
          <p:nvPr/>
        </p:nvGrpSpPr>
        <p:grpSpPr>
          <a:xfrm>
            <a:off x="6378803" y="2750911"/>
            <a:ext cx="2198343" cy="1850661"/>
            <a:chOff x="6089822" y="1611184"/>
            <a:chExt cx="2198343" cy="1850661"/>
          </a:xfrm>
        </p:grpSpPr>
        <p:sp>
          <p:nvSpPr>
            <p:cNvPr id="29" name="Rechthoek 28">
              <a:hlinkClick r:id="" action="ppaction://hlinkshowjump?jump=nextslide"/>
            </p:cNvPr>
            <p:cNvSpPr/>
            <p:nvPr/>
          </p:nvSpPr>
          <p:spPr>
            <a:xfrm>
              <a:off x="6089822" y="1611184"/>
              <a:ext cx="2198343" cy="185066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30" name="Picture 2" descr="2k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4208" y="1681833"/>
              <a:ext cx="1489572" cy="1583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in de schoen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244408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16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>
                <a:latin typeface="HieronymusNormaal" pitchFamily="34" charset="0"/>
              </a:rPr>
              <a:t>piet is in de schoen</a:t>
            </a:r>
          </a:p>
        </p:txBody>
      </p:sp>
      <p:grpSp>
        <p:nvGrpSpPr>
          <p:cNvPr id="11" name="Groep 10"/>
          <p:cNvGrpSpPr/>
          <p:nvPr/>
        </p:nvGrpSpPr>
        <p:grpSpPr>
          <a:xfrm>
            <a:off x="3419872" y="2339907"/>
            <a:ext cx="2198343" cy="1850661"/>
            <a:chOff x="6089822" y="1611184"/>
            <a:chExt cx="2198343" cy="1850661"/>
          </a:xfrm>
        </p:grpSpPr>
        <p:sp>
          <p:nvSpPr>
            <p:cNvPr id="12" name="Rechthoek 11"/>
            <p:cNvSpPr/>
            <p:nvPr/>
          </p:nvSpPr>
          <p:spPr>
            <a:xfrm>
              <a:off x="6089822" y="1611184"/>
              <a:ext cx="2198343" cy="185066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3" name="Picture 2" descr="2k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4208" y="1681833"/>
              <a:ext cx="1489572" cy="1583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1" name="in de schoen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96536" y="32466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52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944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>
                <a:latin typeface="HieronymusNormaal" pitchFamily="34" charset="0"/>
              </a:rPr>
              <a:t>piet is naast de schoen</a:t>
            </a:r>
          </a:p>
        </p:txBody>
      </p:sp>
      <p:grpSp>
        <p:nvGrpSpPr>
          <p:cNvPr id="12" name="Groep 11"/>
          <p:cNvGrpSpPr/>
          <p:nvPr/>
        </p:nvGrpSpPr>
        <p:grpSpPr>
          <a:xfrm>
            <a:off x="3517552" y="2508219"/>
            <a:ext cx="2198343" cy="1850661"/>
            <a:chOff x="3264716" y="1630541"/>
            <a:chExt cx="2198343" cy="1850661"/>
          </a:xfrm>
        </p:grpSpPr>
        <p:sp>
          <p:nvSpPr>
            <p:cNvPr id="24" name="Rechthoek 23"/>
            <p:cNvSpPr/>
            <p:nvPr/>
          </p:nvSpPr>
          <p:spPr>
            <a:xfrm>
              <a:off x="3264716" y="1630541"/>
              <a:ext cx="2198343" cy="185066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5" name="Groep 4"/>
            <p:cNvGrpSpPr/>
            <p:nvPr/>
          </p:nvGrpSpPr>
          <p:grpSpPr>
            <a:xfrm>
              <a:off x="3426635" y="1936734"/>
              <a:ext cx="1599573" cy="1238274"/>
              <a:chOff x="3863486" y="2391011"/>
              <a:chExt cx="1599573" cy="1238274"/>
            </a:xfrm>
          </p:grpSpPr>
          <p:pic>
            <p:nvPicPr>
              <p:cNvPr id="5144" name="Picture 24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59469" y="2391011"/>
                <a:ext cx="1303590" cy="1199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141" name="Picture 21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813079">
                <a:off x="3863486" y="2429135"/>
                <a:ext cx="1095375" cy="12001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31" name="Groep 30"/>
          <p:cNvGrpSpPr/>
          <p:nvPr/>
        </p:nvGrpSpPr>
        <p:grpSpPr>
          <a:xfrm>
            <a:off x="688160" y="2514443"/>
            <a:ext cx="2198343" cy="1850661"/>
            <a:chOff x="335822" y="1548204"/>
            <a:chExt cx="2198343" cy="1850661"/>
          </a:xfrm>
        </p:grpSpPr>
        <p:sp>
          <p:nvSpPr>
            <p:cNvPr id="32" name="Rechthoek 31">
              <a:hlinkClick r:id="" action="ppaction://hlinkshowjump?jump=nextslide"/>
            </p:cNvPr>
            <p:cNvSpPr/>
            <p:nvPr/>
          </p:nvSpPr>
          <p:spPr>
            <a:xfrm>
              <a:off x="335822" y="1548204"/>
              <a:ext cx="2198343" cy="185066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44" name="Picture 4" descr="3k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669" y="2292463"/>
              <a:ext cx="952500" cy="952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6" descr="4k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072" y="2565287"/>
              <a:ext cx="408520" cy="61776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extLst/>
          </p:spPr>
        </p:pic>
        <p:pic>
          <p:nvPicPr>
            <p:cNvPr id="46" name="Picture 6" descr="4k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244" y="1794333"/>
              <a:ext cx="1143000" cy="1343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2" name="Groep 51"/>
          <p:cNvGrpSpPr/>
          <p:nvPr/>
        </p:nvGrpSpPr>
        <p:grpSpPr>
          <a:xfrm>
            <a:off x="6228184" y="2475280"/>
            <a:ext cx="2198343" cy="1850661"/>
            <a:chOff x="6089822" y="1611184"/>
            <a:chExt cx="2198343" cy="1850661"/>
          </a:xfrm>
        </p:grpSpPr>
        <p:sp>
          <p:nvSpPr>
            <p:cNvPr id="53" name="Rechthoek 52"/>
            <p:cNvSpPr/>
            <p:nvPr/>
          </p:nvSpPr>
          <p:spPr>
            <a:xfrm>
              <a:off x="6089822" y="1611184"/>
              <a:ext cx="2198343" cy="185066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54" name="Picture 2" descr="2k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4208" y="1681833"/>
              <a:ext cx="1489572" cy="1583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naast de schoen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21727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78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>
                <a:latin typeface="HieronymusNormaal" pitchFamily="34" charset="0"/>
              </a:rPr>
              <a:t>piet is naast de schoen</a:t>
            </a:r>
          </a:p>
        </p:txBody>
      </p:sp>
      <p:grpSp>
        <p:nvGrpSpPr>
          <p:cNvPr id="29" name="Groep 28"/>
          <p:cNvGrpSpPr/>
          <p:nvPr/>
        </p:nvGrpSpPr>
        <p:grpSpPr>
          <a:xfrm>
            <a:off x="3432198" y="2560300"/>
            <a:ext cx="2198343" cy="1850661"/>
            <a:chOff x="335822" y="1548204"/>
            <a:chExt cx="2198343" cy="1850661"/>
          </a:xfrm>
        </p:grpSpPr>
        <p:sp>
          <p:nvSpPr>
            <p:cNvPr id="30" name="Rechthoek 29"/>
            <p:cNvSpPr/>
            <p:nvPr/>
          </p:nvSpPr>
          <p:spPr>
            <a:xfrm>
              <a:off x="335822" y="1548204"/>
              <a:ext cx="2198343" cy="185066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31" name="Picture 4" descr="3k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669" y="2292463"/>
              <a:ext cx="952500" cy="952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6" descr="4k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072" y="2565287"/>
              <a:ext cx="408520" cy="61776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extLst/>
          </p:spPr>
        </p:pic>
        <p:pic>
          <p:nvPicPr>
            <p:cNvPr id="33" name="Picture 6" descr="4k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244" y="1794333"/>
              <a:ext cx="1143000" cy="1343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3" name="naast de schoen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84568" y="342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51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900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>
                <a:latin typeface="HieronymusNormaal" pitchFamily="34" charset="0"/>
              </a:rPr>
              <a:t>piet is tussen de schoenen</a:t>
            </a:r>
          </a:p>
        </p:txBody>
      </p:sp>
      <p:grpSp>
        <p:nvGrpSpPr>
          <p:cNvPr id="10" name="Groep 9"/>
          <p:cNvGrpSpPr/>
          <p:nvPr/>
        </p:nvGrpSpPr>
        <p:grpSpPr>
          <a:xfrm>
            <a:off x="3563888" y="2766293"/>
            <a:ext cx="2198343" cy="1940259"/>
            <a:chOff x="3585480" y="4035953"/>
            <a:chExt cx="2198343" cy="1940259"/>
          </a:xfrm>
        </p:grpSpPr>
        <p:sp>
          <p:nvSpPr>
            <p:cNvPr id="25" name="Rechthoek 24"/>
            <p:cNvSpPr/>
            <p:nvPr/>
          </p:nvSpPr>
          <p:spPr>
            <a:xfrm>
              <a:off x="3585480" y="4035953"/>
              <a:ext cx="2198343" cy="185066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5130" name="Picture 10" descr="C:\Users\margriet laptop\Pictures\voor plaatsbepaling ppt sint\piet voor de schoen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6246" y="4125123"/>
              <a:ext cx="1556813" cy="18510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ep 11"/>
          <p:cNvGrpSpPr/>
          <p:nvPr/>
        </p:nvGrpSpPr>
        <p:grpSpPr>
          <a:xfrm>
            <a:off x="6228184" y="2764407"/>
            <a:ext cx="2198343" cy="1850661"/>
            <a:chOff x="3264716" y="1630541"/>
            <a:chExt cx="2198343" cy="1850661"/>
          </a:xfrm>
        </p:grpSpPr>
        <p:sp>
          <p:nvSpPr>
            <p:cNvPr id="24" name="Rechthoek 23"/>
            <p:cNvSpPr/>
            <p:nvPr/>
          </p:nvSpPr>
          <p:spPr>
            <a:xfrm>
              <a:off x="3264716" y="1630541"/>
              <a:ext cx="2198343" cy="185066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5" name="Groep 4"/>
            <p:cNvGrpSpPr/>
            <p:nvPr/>
          </p:nvGrpSpPr>
          <p:grpSpPr>
            <a:xfrm>
              <a:off x="3426635" y="1936734"/>
              <a:ext cx="1599573" cy="1238274"/>
              <a:chOff x="3863486" y="2391011"/>
              <a:chExt cx="1599573" cy="1238274"/>
            </a:xfrm>
          </p:grpSpPr>
          <p:pic>
            <p:nvPicPr>
              <p:cNvPr id="5144" name="Picture 24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59469" y="2391011"/>
                <a:ext cx="1303590" cy="1199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141" name="Picture 21"/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813079">
                <a:off x="3863486" y="2429135"/>
                <a:ext cx="1095375" cy="12001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38" name="Groep 37"/>
          <p:cNvGrpSpPr/>
          <p:nvPr/>
        </p:nvGrpSpPr>
        <p:grpSpPr>
          <a:xfrm>
            <a:off x="772086" y="2745050"/>
            <a:ext cx="2198343" cy="1850661"/>
            <a:chOff x="730191" y="3765912"/>
            <a:chExt cx="2198343" cy="1850661"/>
          </a:xfrm>
        </p:grpSpPr>
        <p:sp>
          <p:nvSpPr>
            <p:cNvPr id="39" name="Rechthoek 38">
              <a:hlinkClick r:id="" action="ppaction://hlinkshowjump?jump=nextslide"/>
            </p:cNvPr>
            <p:cNvSpPr/>
            <p:nvPr/>
          </p:nvSpPr>
          <p:spPr>
            <a:xfrm>
              <a:off x="730191" y="3765912"/>
              <a:ext cx="2198343" cy="185066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40" name="Picture 16" descr="2k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454" y="4744883"/>
              <a:ext cx="456580" cy="7622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20" descr="3k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4221088"/>
              <a:ext cx="586806" cy="5330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2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02781" y="4102466"/>
              <a:ext cx="936955" cy="1150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" name="Picture 18" descr="5k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8061" y="4615068"/>
              <a:ext cx="800473" cy="8722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tussen de schoenen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244408" y="6093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12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>
                <a:latin typeface="HieronymusNormaal" pitchFamily="34" charset="0"/>
              </a:rPr>
              <a:t>piet is tussen de schoenen</a:t>
            </a:r>
          </a:p>
        </p:txBody>
      </p:sp>
      <p:grpSp>
        <p:nvGrpSpPr>
          <p:cNvPr id="42" name="Groep 41"/>
          <p:cNvGrpSpPr/>
          <p:nvPr/>
        </p:nvGrpSpPr>
        <p:grpSpPr>
          <a:xfrm>
            <a:off x="3275856" y="2577806"/>
            <a:ext cx="2198343" cy="1850661"/>
            <a:chOff x="730191" y="3765912"/>
            <a:chExt cx="2198343" cy="1850661"/>
          </a:xfrm>
        </p:grpSpPr>
        <p:sp>
          <p:nvSpPr>
            <p:cNvPr id="43" name="Rechthoek 42"/>
            <p:cNvSpPr/>
            <p:nvPr/>
          </p:nvSpPr>
          <p:spPr>
            <a:xfrm>
              <a:off x="730191" y="3765912"/>
              <a:ext cx="2198343" cy="185066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44" name="Picture 16" descr="2k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454" y="4744883"/>
              <a:ext cx="456580" cy="7622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0" descr="3k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199" y="4257066"/>
              <a:ext cx="586806" cy="5330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02781" y="4102466"/>
              <a:ext cx="936955" cy="1150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7" name="Picture 18" descr="5k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8061" y="4615068"/>
              <a:ext cx="800473" cy="8722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8" name="tussen de schoenen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540552" y="33505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46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970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 smtClean="0">
                <a:latin typeface="HieronymusNormaal" pitchFamily="34" charset="0"/>
              </a:rPr>
              <a:t>piet is achter de schoorsteen</a:t>
            </a:r>
            <a:endParaRPr lang="nl-NL" sz="4000" dirty="0">
              <a:latin typeface="HieronymusNormaal" pitchFamily="34" charset="0"/>
            </a:endParaRPr>
          </a:p>
        </p:txBody>
      </p:sp>
      <p:grpSp>
        <p:nvGrpSpPr>
          <p:cNvPr id="9" name="Groep 8"/>
          <p:cNvGrpSpPr/>
          <p:nvPr/>
        </p:nvGrpSpPr>
        <p:grpSpPr>
          <a:xfrm>
            <a:off x="3635896" y="2569809"/>
            <a:ext cx="2029190" cy="2121350"/>
            <a:chOff x="3563888" y="1384034"/>
            <a:chExt cx="2029190" cy="2121350"/>
          </a:xfrm>
        </p:grpSpPr>
        <p:sp>
          <p:nvSpPr>
            <p:cNvPr id="20" name="Rechthoek 19">
              <a:hlinkClick r:id="" action="ppaction://hlinkshowjump?jump=nextslide"/>
            </p:cNvPr>
            <p:cNvSpPr/>
            <p:nvPr/>
          </p:nvSpPr>
          <p:spPr>
            <a:xfrm>
              <a:off x="3563888" y="1384034"/>
              <a:ext cx="2029190" cy="2121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028" name="Picture 4" descr="4k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5804" y="1880641"/>
              <a:ext cx="1390650" cy="1362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ep 6"/>
          <p:cNvGrpSpPr/>
          <p:nvPr/>
        </p:nvGrpSpPr>
        <p:grpSpPr>
          <a:xfrm>
            <a:off x="6372200" y="2551751"/>
            <a:ext cx="2029190" cy="2121350"/>
            <a:chOff x="6444208" y="1437037"/>
            <a:chExt cx="2029190" cy="2121350"/>
          </a:xfrm>
        </p:grpSpPr>
        <p:sp>
          <p:nvSpPr>
            <p:cNvPr id="19" name="Rechthoek 18"/>
            <p:cNvSpPr/>
            <p:nvPr/>
          </p:nvSpPr>
          <p:spPr>
            <a:xfrm>
              <a:off x="6444208" y="1437037"/>
              <a:ext cx="2029190" cy="2121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042" name="Picture 18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3003" y="1439822"/>
              <a:ext cx="1371600" cy="2009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" name="Groep 9"/>
          <p:cNvGrpSpPr/>
          <p:nvPr/>
        </p:nvGrpSpPr>
        <p:grpSpPr>
          <a:xfrm>
            <a:off x="971600" y="2569809"/>
            <a:ext cx="2029190" cy="2121350"/>
            <a:chOff x="6444208" y="3976283"/>
            <a:chExt cx="2029190" cy="2121350"/>
          </a:xfrm>
        </p:grpSpPr>
        <p:sp>
          <p:nvSpPr>
            <p:cNvPr id="16" name="Rechthoek 15"/>
            <p:cNvSpPr/>
            <p:nvPr/>
          </p:nvSpPr>
          <p:spPr>
            <a:xfrm>
              <a:off x="6444208" y="3976283"/>
              <a:ext cx="2029190" cy="2121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044" name="Picture 20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9178" y="4118788"/>
              <a:ext cx="1619250" cy="1800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achter de schoorsteen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6416" y="62037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33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>
                <a:latin typeface="HieronymusNormaal" pitchFamily="34" charset="0"/>
              </a:rPr>
              <a:t>piet is achter de schoen</a:t>
            </a:r>
          </a:p>
        </p:txBody>
      </p:sp>
      <p:grpSp>
        <p:nvGrpSpPr>
          <p:cNvPr id="12" name="Groep 11"/>
          <p:cNvGrpSpPr/>
          <p:nvPr/>
        </p:nvGrpSpPr>
        <p:grpSpPr>
          <a:xfrm>
            <a:off x="3534058" y="2394606"/>
            <a:ext cx="2198343" cy="1850661"/>
            <a:chOff x="3264716" y="1630541"/>
            <a:chExt cx="2198343" cy="1850661"/>
          </a:xfrm>
        </p:grpSpPr>
        <p:sp>
          <p:nvSpPr>
            <p:cNvPr id="24" name="Rechthoek 23"/>
            <p:cNvSpPr/>
            <p:nvPr/>
          </p:nvSpPr>
          <p:spPr>
            <a:xfrm>
              <a:off x="3264716" y="1630541"/>
              <a:ext cx="2198343" cy="185066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5" name="Groep 4"/>
            <p:cNvGrpSpPr/>
            <p:nvPr/>
          </p:nvGrpSpPr>
          <p:grpSpPr>
            <a:xfrm>
              <a:off x="3426635" y="1936734"/>
              <a:ext cx="1599573" cy="1238274"/>
              <a:chOff x="3863486" y="2391011"/>
              <a:chExt cx="1599573" cy="1238274"/>
            </a:xfrm>
          </p:grpSpPr>
          <p:pic>
            <p:nvPicPr>
              <p:cNvPr id="5144" name="Picture 24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59469" y="2391011"/>
                <a:ext cx="1303590" cy="1199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141" name="Picture 21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813079">
                <a:off x="3863486" y="2429135"/>
                <a:ext cx="1095375" cy="12001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14" name="Groep 13"/>
          <p:cNvGrpSpPr/>
          <p:nvPr/>
        </p:nvGrpSpPr>
        <p:grpSpPr>
          <a:xfrm>
            <a:off x="6292167" y="2394605"/>
            <a:ext cx="2198343" cy="1850661"/>
            <a:chOff x="6228184" y="3730301"/>
            <a:chExt cx="2198343" cy="1850661"/>
          </a:xfrm>
        </p:grpSpPr>
        <p:sp>
          <p:nvSpPr>
            <p:cNvPr id="27" name="Rechthoek 26"/>
            <p:cNvSpPr/>
            <p:nvPr/>
          </p:nvSpPr>
          <p:spPr>
            <a:xfrm>
              <a:off x="6228184" y="3730301"/>
              <a:ext cx="2198343" cy="185066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5129" name="Picture 9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92167" y="3776508"/>
              <a:ext cx="2087860" cy="17306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3" name="Groep 32"/>
          <p:cNvGrpSpPr/>
          <p:nvPr/>
        </p:nvGrpSpPr>
        <p:grpSpPr>
          <a:xfrm>
            <a:off x="688160" y="2359862"/>
            <a:ext cx="2198343" cy="1850661"/>
            <a:chOff x="335822" y="1548204"/>
            <a:chExt cx="2198343" cy="1850661"/>
          </a:xfrm>
        </p:grpSpPr>
        <p:sp>
          <p:nvSpPr>
            <p:cNvPr id="34" name="Rechthoek 33"/>
            <p:cNvSpPr/>
            <p:nvPr/>
          </p:nvSpPr>
          <p:spPr>
            <a:xfrm>
              <a:off x="335822" y="1548204"/>
              <a:ext cx="2198343" cy="185066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35" name="Picture 4" descr="3k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669" y="2292463"/>
              <a:ext cx="952500" cy="952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6" descr="4k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072" y="2565287"/>
              <a:ext cx="408520" cy="61776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extLst/>
          </p:spPr>
        </p:pic>
        <p:pic>
          <p:nvPicPr>
            <p:cNvPr id="37" name="Picture 6" descr="4k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244" y="1794333"/>
              <a:ext cx="1143000" cy="1343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achter de schoen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39742" y="6093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85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>
                <a:latin typeface="HieronymusNormaal" pitchFamily="34" charset="0"/>
              </a:rPr>
              <a:t>piet is achter de schoen</a:t>
            </a:r>
          </a:p>
        </p:txBody>
      </p:sp>
      <p:grpSp>
        <p:nvGrpSpPr>
          <p:cNvPr id="32" name="Groep 31"/>
          <p:cNvGrpSpPr/>
          <p:nvPr/>
        </p:nvGrpSpPr>
        <p:grpSpPr>
          <a:xfrm>
            <a:off x="3419872" y="2420888"/>
            <a:ext cx="2198343" cy="1850661"/>
            <a:chOff x="6228184" y="3730301"/>
            <a:chExt cx="2198343" cy="1850661"/>
          </a:xfrm>
        </p:grpSpPr>
        <p:sp>
          <p:nvSpPr>
            <p:cNvPr id="44" name="Rechthoek 43"/>
            <p:cNvSpPr/>
            <p:nvPr/>
          </p:nvSpPr>
          <p:spPr>
            <a:xfrm>
              <a:off x="6228184" y="3730301"/>
              <a:ext cx="2198343" cy="185066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45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92167" y="3776508"/>
              <a:ext cx="2087860" cy="17306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" name="achter de schoen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96536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7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7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>
                <a:latin typeface="HieronymusNormaal" pitchFamily="34" charset="0"/>
              </a:rPr>
              <a:t>piet is op de schoen</a:t>
            </a:r>
          </a:p>
        </p:txBody>
      </p:sp>
      <p:grpSp>
        <p:nvGrpSpPr>
          <p:cNvPr id="14" name="Groep 13"/>
          <p:cNvGrpSpPr/>
          <p:nvPr/>
        </p:nvGrpSpPr>
        <p:grpSpPr>
          <a:xfrm>
            <a:off x="6208138" y="2394606"/>
            <a:ext cx="2198343" cy="1850661"/>
            <a:chOff x="6228184" y="3730301"/>
            <a:chExt cx="2198343" cy="1850661"/>
          </a:xfrm>
        </p:grpSpPr>
        <p:sp>
          <p:nvSpPr>
            <p:cNvPr id="27" name="Rechthoek 26"/>
            <p:cNvSpPr/>
            <p:nvPr/>
          </p:nvSpPr>
          <p:spPr>
            <a:xfrm>
              <a:off x="6228184" y="3730301"/>
              <a:ext cx="2198343" cy="185066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5129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92167" y="3776508"/>
              <a:ext cx="2087860" cy="17306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8" name="Groep 27"/>
          <p:cNvGrpSpPr/>
          <p:nvPr/>
        </p:nvGrpSpPr>
        <p:grpSpPr>
          <a:xfrm>
            <a:off x="688159" y="2312114"/>
            <a:ext cx="2198343" cy="1850661"/>
            <a:chOff x="335822" y="1548204"/>
            <a:chExt cx="2198343" cy="1850661"/>
          </a:xfrm>
        </p:grpSpPr>
        <p:sp>
          <p:nvSpPr>
            <p:cNvPr id="29" name="Rechthoek 28"/>
            <p:cNvSpPr/>
            <p:nvPr/>
          </p:nvSpPr>
          <p:spPr>
            <a:xfrm>
              <a:off x="335822" y="1548204"/>
              <a:ext cx="2198343" cy="185066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30" name="Picture 4" descr="3k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669" y="2292463"/>
              <a:ext cx="952500" cy="952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6" descr="4k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072" y="2565287"/>
              <a:ext cx="408520" cy="61776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extLst/>
          </p:spPr>
        </p:pic>
        <p:pic>
          <p:nvPicPr>
            <p:cNvPr id="34" name="Picture 6" descr="4k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244" y="1794333"/>
              <a:ext cx="1143000" cy="1343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Groep 30"/>
          <p:cNvGrpSpPr/>
          <p:nvPr/>
        </p:nvGrpSpPr>
        <p:grpSpPr>
          <a:xfrm>
            <a:off x="3501265" y="2359862"/>
            <a:ext cx="2198343" cy="1850661"/>
            <a:chOff x="3264716" y="1630541"/>
            <a:chExt cx="2198343" cy="1850661"/>
          </a:xfrm>
        </p:grpSpPr>
        <p:sp>
          <p:nvSpPr>
            <p:cNvPr id="32" name="Rechthoek 31">
              <a:hlinkClick r:id="" action="ppaction://hlinkshowjump?jump=nextslide"/>
            </p:cNvPr>
            <p:cNvSpPr/>
            <p:nvPr/>
          </p:nvSpPr>
          <p:spPr>
            <a:xfrm>
              <a:off x="3264716" y="1630541"/>
              <a:ext cx="2198343" cy="185066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35" name="Groep 34"/>
            <p:cNvGrpSpPr/>
            <p:nvPr/>
          </p:nvGrpSpPr>
          <p:grpSpPr>
            <a:xfrm>
              <a:off x="3426635" y="1936734"/>
              <a:ext cx="1599573" cy="1238274"/>
              <a:chOff x="3863486" y="2391011"/>
              <a:chExt cx="1599573" cy="1238274"/>
            </a:xfrm>
          </p:grpSpPr>
          <p:pic>
            <p:nvPicPr>
              <p:cNvPr id="36" name="Picture 24">
                <a:hlinkClick r:id="" action="ppaction://hlinkshowjump?jump=nextslide"/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59469" y="2391011"/>
                <a:ext cx="1303590" cy="1199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7" name="Picture 21">
                <a:hlinkClick r:id="" action="ppaction://hlinkshowjump?jump=nextslide"/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813079">
                <a:off x="3863486" y="2429135"/>
                <a:ext cx="1095375" cy="12001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3" name="op de schoen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21727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59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>
                <a:latin typeface="HieronymusNormaal" pitchFamily="34" charset="0"/>
              </a:rPr>
              <a:t>piet is op de schoen</a:t>
            </a:r>
          </a:p>
        </p:txBody>
      </p:sp>
      <p:grpSp>
        <p:nvGrpSpPr>
          <p:cNvPr id="21" name="Groep 20"/>
          <p:cNvGrpSpPr/>
          <p:nvPr/>
        </p:nvGrpSpPr>
        <p:grpSpPr>
          <a:xfrm>
            <a:off x="3347864" y="2367941"/>
            <a:ext cx="2198343" cy="1850661"/>
            <a:chOff x="3264716" y="1630541"/>
            <a:chExt cx="2198343" cy="1850661"/>
          </a:xfrm>
        </p:grpSpPr>
        <p:sp>
          <p:nvSpPr>
            <p:cNvPr id="22" name="Rechthoek 21"/>
            <p:cNvSpPr/>
            <p:nvPr/>
          </p:nvSpPr>
          <p:spPr>
            <a:xfrm>
              <a:off x="3264716" y="1630541"/>
              <a:ext cx="2198343" cy="185066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23" name="Groep 22"/>
            <p:cNvGrpSpPr/>
            <p:nvPr/>
          </p:nvGrpSpPr>
          <p:grpSpPr>
            <a:xfrm>
              <a:off x="3426635" y="1936734"/>
              <a:ext cx="1599573" cy="1238274"/>
              <a:chOff x="3863486" y="2391011"/>
              <a:chExt cx="1599573" cy="1238274"/>
            </a:xfrm>
          </p:grpSpPr>
          <p:pic>
            <p:nvPicPr>
              <p:cNvPr id="24" name="Picture 24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59469" y="2391011"/>
                <a:ext cx="1303590" cy="1199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5" name="Picture 21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813079">
                <a:off x="3863486" y="2429135"/>
                <a:ext cx="1095375" cy="12001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32" name="op de schoen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28584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60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572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>
                <a:latin typeface="HieronymusNormaal" pitchFamily="34" charset="0"/>
              </a:rPr>
              <a:t>piet is onder de schoen</a:t>
            </a:r>
          </a:p>
        </p:txBody>
      </p:sp>
      <p:grpSp>
        <p:nvGrpSpPr>
          <p:cNvPr id="14" name="Groep 13"/>
          <p:cNvGrpSpPr/>
          <p:nvPr/>
        </p:nvGrpSpPr>
        <p:grpSpPr>
          <a:xfrm>
            <a:off x="6292167" y="2380011"/>
            <a:ext cx="2198343" cy="1850661"/>
            <a:chOff x="6228184" y="3730301"/>
            <a:chExt cx="2198343" cy="1850661"/>
          </a:xfrm>
        </p:grpSpPr>
        <p:sp>
          <p:nvSpPr>
            <p:cNvPr id="27" name="Rechthoek 26"/>
            <p:cNvSpPr/>
            <p:nvPr/>
          </p:nvSpPr>
          <p:spPr>
            <a:xfrm>
              <a:off x="6228184" y="3730301"/>
              <a:ext cx="2198343" cy="185066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5129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92167" y="3776508"/>
              <a:ext cx="2087860" cy="17306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8" name="Groep 27"/>
          <p:cNvGrpSpPr/>
          <p:nvPr/>
        </p:nvGrpSpPr>
        <p:grpSpPr>
          <a:xfrm>
            <a:off x="688160" y="2394606"/>
            <a:ext cx="2198343" cy="1850661"/>
            <a:chOff x="335822" y="1548204"/>
            <a:chExt cx="2198343" cy="1850661"/>
          </a:xfrm>
        </p:grpSpPr>
        <p:sp>
          <p:nvSpPr>
            <p:cNvPr id="29" name="Rechthoek 28"/>
            <p:cNvSpPr/>
            <p:nvPr/>
          </p:nvSpPr>
          <p:spPr>
            <a:xfrm>
              <a:off x="335822" y="1548204"/>
              <a:ext cx="2198343" cy="185066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30" name="Picture 4" descr="3k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669" y="2292463"/>
              <a:ext cx="952500" cy="952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6" descr="4k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072" y="2565287"/>
              <a:ext cx="408520" cy="61776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extLst/>
          </p:spPr>
        </p:pic>
        <p:pic>
          <p:nvPicPr>
            <p:cNvPr id="34" name="Picture 6" descr="4k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244" y="1794333"/>
              <a:ext cx="1143000" cy="1343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8" name="Groep 37"/>
          <p:cNvGrpSpPr/>
          <p:nvPr/>
        </p:nvGrpSpPr>
        <p:grpSpPr>
          <a:xfrm>
            <a:off x="3517553" y="2394606"/>
            <a:ext cx="2198343" cy="1850661"/>
            <a:chOff x="3585480" y="4035953"/>
            <a:chExt cx="2198343" cy="1850661"/>
          </a:xfrm>
        </p:grpSpPr>
        <p:sp>
          <p:nvSpPr>
            <p:cNvPr id="39" name="Rechthoek 38">
              <a:hlinkClick r:id="" action="ppaction://hlinkshowjump?jump=nextslide"/>
            </p:cNvPr>
            <p:cNvSpPr/>
            <p:nvPr/>
          </p:nvSpPr>
          <p:spPr>
            <a:xfrm>
              <a:off x="3585480" y="4035953"/>
              <a:ext cx="2198343" cy="185066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40" name="Picture 10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002012" y="4048485"/>
              <a:ext cx="1344960" cy="18235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onder de schoen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44408" y="6093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91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>
                <a:latin typeface="HieronymusNormaal" pitchFamily="34" charset="0"/>
              </a:rPr>
              <a:t>piet is onder de schoen</a:t>
            </a:r>
          </a:p>
        </p:txBody>
      </p:sp>
      <p:grpSp>
        <p:nvGrpSpPr>
          <p:cNvPr id="8" name="Groep 7"/>
          <p:cNvGrpSpPr/>
          <p:nvPr/>
        </p:nvGrpSpPr>
        <p:grpSpPr>
          <a:xfrm>
            <a:off x="3517553" y="2424845"/>
            <a:ext cx="2198343" cy="1850661"/>
            <a:chOff x="3585480" y="4035953"/>
            <a:chExt cx="2198343" cy="1850661"/>
          </a:xfrm>
        </p:grpSpPr>
        <p:sp>
          <p:nvSpPr>
            <p:cNvPr id="9" name="Rechthoek 8"/>
            <p:cNvSpPr/>
            <p:nvPr/>
          </p:nvSpPr>
          <p:spPr>
            <a:xfrm>
              <a:off x="3585480" y="4035953"/>
              <a:ext cx="2198343" cy="185066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0" name="Picture 1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028936" y="4104004"/>
              <a:ext cx="1259063" cy="1707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onder de schoen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0592" y="33225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57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5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>
                <a:latin typeface="HieronymusNormaal" pitchFamily="34" charset="0"/>
              </a:rPr>
              <a:t>piet is voor de schoen</a:t>
            </a:r>
          </a:p>
        </p:txBody>
      </p:sp>
      <p:grpSp>
        <p:nvGrpSpPr>
          <p:cNvPr id="52" name="Groep 51"/>
          <p:cNvGrpSpPr/>
          <p:nvPr/>
        </p:nvGrpSpPr>
        <p:grpSpPr>
          <a:xfrm>
            <a:off x="6259891" y="2912224"/>
            <a:ext cx="2198343" cy="1850661"/>
            <a:chOff x="6089822" y="1611184"/>
            <a:chExt cx="2198343" cy="1850661"/>
          </a:xfrm>
        </p:grpSpPr>
        <p:sp>
          <p:nvSpPr>
            <p:cNvPr id="53" name="Rechthoek 52"/>
            <p:cNvSpPr/>
            <p:nvPr/>
          </p:nvSpPr>
          <p:spPr>
            <a:xfrm>
              <a:off x="6089822" y="1611184"/>
              <a:ext cx="2198343" cy="185066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54" name="Picture 2" descr="2k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4208" y="1681833"/>
              <a:ext cx="1489572" cy="1583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oep 27"/>
          <p:cNvGrpSpPr/>
          <p:nvPr/>
        </p:nvGrpSpPr>
        <p:grpSpPr>
          <a:xfrm>
            <a:off x="779507" y="2889209"/>
            <a:ext cx="2198343" cy="1850661"/>
            <a:chOff x="335822" y="1548204"/>
            <a:chExt cx="2198343" cy="1850661"/>
          </a:xfrm>
        </p:grpSpPr>
        <p:sp>
          <p:nvSpPr>
            <p:cNvPr id="29" name="Rechthoek 28"/>
            <p:cNvSpPr/>
            <p:nvPr/>
          </p:nvSpPr>
          <p:spPr>
            <a:xfrm>
              <a:off x="335822" y="1548204"/>
              <a:ext cx="2198343" cy="185066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30" name="Picture 4" descr="3k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669" y="2292463"/>
              <a:ext cx="952500" cy="952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6" descr="4k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072" y="2565287"/>
              <a:ext cx="408520" cy="61776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extLst/>
          </p:spPr>
        </p:pic>
        <p:pic>
          <p:nvPicPr>
            <p:cNvPr id="34" name="Picture 6" descr="4k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244" y="1794333"/>
              <a:ext cx="1143000" cy="1343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8" name="Groep 37"/>
          <p:cNvGrpSpPr/>
          <p:nvPr/>
        </p:nvGrpSpPr>
        <p:grpSpPr>
          <a:xfrm>
            <a:off x="3517552" y="2906368"/>
            <a:ext cx="2198343" cy="1940259"/>
            <a:chOff x="3585480" y="4035953"/>
            <a:chExt cx="2198343" cy="1940259"/>
          </a:xfrm>
        </p:grpSpPr>
        <p:sp>
          <p:nvSpPr>
            <p:cNvPr id="39" name="Rechthoek 38">
              <a:hlinkClick r:id="" action="ppaction://hlinkshowjump?jump=nextslide"/>
            </p:cNvPr>
            <p:cNvSpPr/>
            <p:nvPr/>
          </p:nvSpPr>
          <p:spPr>
            <a:xfrm>
              <a:off x="3585480" y="4035953"/>
              <a:ext cx="2198343" cy="185066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40" name="Picture 10" descr="C:\Users\margriet laptop\Pictures\voor plaatsbepaling ppt sint\piet voor de schoen.jpg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6246" y="4125123"/>
              <a:ext cx="1556813" cy="18510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voor de schoen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0027" y="6093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73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>
                <a:latin typeface="HieronymusNormaal" pitchFamily="34" charset="0"/>
              </a:rPr>
              <a:t>piet is voor de schoen</a:t>
            </a:r>
          </a:p>
        </p:txBody>
      </p:sp>
      <p:grpSp>
        <p:nvGrpSpPr>
          <p:cNvPr id="8" name="Groep 7"/>
          <p:cNvGrpSpPr/>
          <p:nvPr/>
        </p:nvGrpSpPr>
        <p:grpSpPr>
          <a:xfrm>
            <a:off x="3517553" y="2420888"/>
            <a:ext cx="2198343" cy="1940259"/>
            <a:chOff x="3585480" y="4035953"/>
            <a:chExt cx="2198343" cy="1940259"/>
          </a:xfrm>
        </p:grpSpPr>
        <p:sp>
          <p:nvSpPr>
            <p:cNvPr id="9" name="Rechthoek 8"/>
            <p:cNvSpPr/>
            <p:nvPr/>
          </p:nvSpPr>
          <p:spPr>
            <a:xfrm>
              <a:off x="3585480" y="4035953"/>
              <a:ext cx="2198343" cy="185066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0" name="Picture 10" descr="C:\Users\margriet laptop\Pictures\voor plaatsbepaling ppt sint\piet voor de schoen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6246" y="4125123"/>
              <a:ext cx="1556813" cy="18510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voor de schoen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56576" y="3287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8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8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/>
        </p:nvSpPr>
        <p:spPr>
          <a:xfrm>
            <a:off x="858927" y="170292"/>
            <a:ext cx="7488832" cy="1665204"/>
          </a:xfrm>
          <a:prstGeom prst="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hthoek 11"/>
          <p:cNvSpPr/>
          <p:nvPr/>
        </p:nvSpPr>
        <p:spPr>
          <a:xfrm>
            <a:off x="226519" y="2060848"/>
            <a:ext cx="8640960" cy="429804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" name="Tekstvak 2"/>
          <p:cNvSpPr txBox="1"/>
          <p:nvPr/>
        </p:nvSpPr>
        <p:spPr>
          <a:xfrm>
            <a:off x="3451215" y="384263"/>
            <a:ext cx="33377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dirty="0">
                <a:latin typeface="HieronymusNormaal" pitchFamily="34" charset="0"/>
              </a:rPr>
              <a:t>g</a:t>
            </a:r>
            <a:r>
              <a:rPr lang="nl-NL" sz="3600" dirty="0" smtClean="0">
                <a:latin typeface="HieronymusNormaal" pitchFamily="34" charset="0"/>
              </a:rPr>
              <a:t>oed gewerkt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ekstvak 3"/>
          <p:cNvSpPr txBox="1"/>
          <p:nvPr/>
        </p:nvSpPr>
        <p:spPr>
          <a:xfrm>
            <a:off x="3723134" y="1364028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HieronymusNormaal" pitchFamily="34" charset="0"/>
              </a:rPr>
              <a:t>w</a:t>
            </a:r>
            <a:r>
              <a:rPr lang="nl-NL" dirty="0" smtClean="0">
                <a:latin typeface="HieronymusNormaal" pitchFamily="34" charset="0"/>
              </a:rPr>
              <a:t>at wil je doen?</a:t>
            </a:r>
            <a:endParaRPr lang="nl-NL" dirty="0">
              <a:latin typeface="HieronymusNormaal" pitchFamily="34" charset="0"/>
            </a:endParaRPr>
          </a:p>
        </p:txBody>
      </p:sp>
      <p:pic>
        <p:nvPicPr>
          <p:cNvPr id="5" name="Picture 3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070"/>
          <a:stretch/>
        </p:blipFill>
        <p:spPr bwMode="auto">
          <a:xfrm>
            <a:off x="5150418" y="2927565"/>
            <a:ext cx="2833777" cy="1405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hthoek 5">
            <a:hlinkClick r:id="" action="ppaction://hlinkshowjump?jump=endshow"/>
          </p:cNvPr>
          <p:cNvSpPr/>
          <p:nvPr/>
        </p:nvSpPr>
        <p:spPr>
          <a:xfrm>
            <a:off x="3451215" y="4797152"/>
            <a:ext cx="1152128" cy="1080120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/>
          <p:cNvSpPr txBox="1"/>
          <p:nvPr/>
        </p:nvSpPr>
        <p:spPr>
          <a:xfrm>
            <a:off x="1456160" y="4982043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latin typeface="HieronymusNormaal" pitchFamily="34" charset="0"/>
              </a:rPr>
              <a:t>stop</a:t>
            </a:r>
            <a:endParaRPr lang="nl-NL" dirty="0">
              <a:latin typeface="HieronymusNormaal" pitchFamily="34" charset="0"/>
            </a:endParaRPr>
          </a:p>
        </p:txBody>
      </p:sp>
      <p:pic>
        <p:nvPicPr>
          <p:cNvPr id="8" name="Picture 6" descr="http://www.voorpositiviteit.nl/wp-content/uploads/2011/03/duim-omhoog1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0" t="6042" r="16062" b="4747"/>
          <a:stretch/>
        </p:blipFill>
        <p:spPr bwMode="auto">
          <a:xfrm>
            <a:off x="1508227" y="217271"/>
            <a:ext cx="1217383" cy="155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EFA"/>
              </a:clrFrom>
              <a:clrTo>
                <a:srgbClr val="FFFE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544" y="2927565"/>
            <a:ext cx="1403221" cy="137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kstvak 9"/>
          <p:cNvSpPr txBox="1"/>
          <p:nvPr/>
        </p:nvSpPr>
        <p:spPr>
          <a:xfrm>
            <a:off x="827584" y="3571791"/>
            <a:ext cx="1653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HieronymusNormaal" pitchFamily="34" charset="0"/>
              </a:rPr>
              <a:t>n</a:t>
            </a:r>
            <a:r>
              <a:rPr lang="nl-NL" dirty="0" smtClean="0">
                <a:latin typeface="HieronymusNormaal" pitchFamily="34" charset="0"/>
              </a:rPr>
              <a:t>og een keer</a:t>
            </a:r>
            <a:endParaRPr lang="nl-NL" dirty="0">
              <a:latin typeface="HieronymusNormaal" pitchFamily="34" charset="0"/>
            </a:endParaRPr>
          </a:p>
        </p:txBody>
      </p:sp>
      <p:pic>
        <p:nvPicPr>
          <p:cNvPr id="11" name="overgang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80821" y="55724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255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4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8" presetClass="emph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grpId="0" nodeType="withEffect">
                                  <p:stCondLst>
                                    <p:cond delay="875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 smtClean="0">
                <a:latin typeface="HieronymusNormaal" pitchFamily="34" charset="0"/>
              </a:rPr>
              <a:t>piet is achter de schoorsteen</a:t>
            </a:r>
            <a:endParaRPr lang="nl-NL" sz="4000" dirty="0">
              <a:latin typeface="HieronymusNormaal" pitchFamily="34" charset="0"/>
            </a:endParaRPr>
          </a:p>
        </p:txBody>
      </p:sp>
      <p:grpSp>
        <p:nvGrpSpPr>
          <p:cNvPr id="9" name="Groep 8"/>
          <p:cNvGrpSpPr/>
          <p:nvPr/>
        </p:nvGrpSpPr>
        <p:grpSpPr>
          <a:xfrm>
            <a:off x="3631081" y="1392165"/>
            <a:ext cx="2029190" cy="2121350"/>
            <a:chOff x="3563888" y="1384034"/>
            <a:chExt cx="2029190" cy="2121350"/>
          </a:xfrm>
        </p:grpSpPr>
        <p:sp>
          <p:nvSpPr>
            <p:cNvPr id="20" name="Rechthoek 19">
              <a:hlinkClick r:id="" action="ppaction://hlinkshowjump?jump=nextslide"/>
            </p:cNvPr>
            <p:cNvSpPr/>
            <p:nvPr/>
          </p:nvSpPr>
          <p:spPr>
            <a:xfrm>
              <a:off x="3563888" y="1384034"/>
              <a:ext cx="2029190" cy="2121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028" name="Picture 4" descr="4k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5804" y="1880641"/>
              <a:ext cx="1390650" cy="1362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ep 6"/>
          <p:cNvGrpSpPr/>
          <p:nvPr/>
        </p:nvGrpSpPr>
        <p:grpSpPr>
          <a:xfrm>
            <a:off x="6387870" y="1373985"/>
            <a:ext cx="2029190" cy="2121350"/>
            <a:chOff x="6444208" y="1437037"/>
            <a:chExt cx="2029190" cy="2121350"/>
          </a:xfrm>
        </p:grpSpPr>
        <p:sp>
          <p:nvSpPr>
            <p:cNvPr id="19" name="Rechthoek 18"/>
            <p:cNvSpPr/>
            <p:nvPr/>
          </p:nvSpPr>
          <p:spPr>
            <a:xfrm>
              <a:off x="6444208" y="1437037"/>
              <a:ext cx="2029190" cy="2121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042" name="Picture 18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3003" y="1439822"/>
              <a:ext cx="1371600" cy="2009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" name="Groep 9"/>
          <p:cNvGrpSpPr/>
          <p:nvPr/>
        </p:nvGrpSpPr>
        <p:grpSpPr>
          <a:xfrm>
            <a:off x="6392346" y="3976283"/>
            <a:ext cx="2029190" cy="2121350"/>
            <a:chOff x="6444208" y="3976283"/>
            <a:chExt cx="2029190" cy="2121350"/>
          </a:xfrm>
        </p:grpSpPr>
        <p:sp>
          <p:nvSpPr>
            <p:cNvPr id="16" name="Rechthoek 15"/>
            <p:cNvSpPr/>
            <p:nvPr/>
          </p:nvSpPr>
          <p:spPr>
            <a:xfrm>
              <a:off x="6444208" y="3976283"/>
              <a:ext cx="2029190" cy="2121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044" name="Picture 20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9178" y="4118788"/>
              <a:ext cx="1619250" cy="1800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7" name="Groep 26"/>
          <p:cNvGrpSpPr/>
          <p:nvPr/>
        </p:nvGrpSpPr>
        <p:grpSpPr>
          <a:xfrm>
            <a:off x="755576" y="3980391"/>
            <a:ext cx="2029190" cy="2121350"/>
            <a:chOff x="429761" y="3973196"/>
            <a:chExt cx="2029190" cy="2121350"/>
          </a:xfrm>
        </p:grpSpPr>
        <p:sp>
          <p:nvSpPr>
            <p:cNvPr id="28" name="Rechthoek 27"/>
            <p:cNvSpPr/>
            <p:nvPr/>
          </p:nvSpPr>
          <p:spPr>
            <a:xfrm>
              <a:off x="429761" y="3973196"/>
              <a:ext cx="2029190" cy="2121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29" name="Picture 17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126" y="4364791"/>
              <a:ext cx="2028825" cy="1352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1" name="Groep 20"/>
          <p:cNvGrpSpPr/>
          <p:nvPr/>
        </p:nvGrpSpPr>
        <p:grpSpPr>
          <a:xfrm>
            <a:off x="3645589" y="3980391"/>
            <a:ext cx="2029190" cy="2121350"/>
            <a:chOff x="3207264" y="3958226"/>
            <a:chExt cx="2029190" cy="2121350"/>
          </a:xfrm>
        </p:grpSpPr>
        <p:sp>
          <p:nvSpPr>
            <p:cNvPr id="22" name="Rechthoek 21"/>
            <p:cNvSpPr/>
            <p:nvPr/>
          </p:nvSpPr>
          <p:spPr>
            <a:xfrm>
              <a:off x="3207264" y="3958226"/>
              <a:ext cx="2029190" cy="2121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23" name="Picture 6" descr="5,8k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3696" y="4261662"/>
              <a:ext cx="1076325" cy="1514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achter de schoorsteen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6416" y="6203776"/>
            <a:ext cx="609600" cy="609600"/>
          </a:xfrm>
          <a:prstGeom prst="rect">
            <a:avLst/>
          </a:prstGeom>
        </p:spPr>
      </p:pic>
      <p:grpSp>
        <p:nvGrpSpPr>
          <p:cNvPr id="5" name="Groep 4"/>
          <p:cNvGrpSpPr/>
          <p:nvPr/>
        </p:nvGrpSpPr>
        <p:grpSpPr>
          <a:xfrm>
            <a:off x="703714" y="1373985"/>
            <a:ext cx="2029190" cy="2121350"/>
            <a:chOff x="703714" y="1373985"/>
            <a:chExt cx="2029190" cy="2121350"/>
          </a:xfrm>
        </p:grpSpPr>
        <p:sp>
          <p:nvSpPr>
            <p:cNvPr id="25" name="Rechthoek 24"/>
            <p:cNvSpPr/>
            <p:nvPr/>
          </p:nvSpPr>
          <p:spPr>
            <a:xfrm>
              <a:off x="703714" y="1373985"/>
              <a:ext cx="2029190" cy="2121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026" name="Picture 2" descr="4k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8684" y="2288822"/>
              <a:ext cx="1619250" cy="962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4" descr="http://www.antoinetteberns.nl/sintplaatjes/pieten/piet_roe.gif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0811" y="1681867"/>
              <a:ext cx="944284" cy="1144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3551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>
                <a:latin typeface="HieronymusNormaal" pitchFamily="34" charset="0"/>
              </a:rPr>
              <a:t>piet is achter de schoorsteen</a:t>
            </a:r>
          </a:p>
        </p:txBody>
      </p:sp>
      <p:grpSp>
        <p:nvGrpSpPr>
          <p:cNvPr id="10" name="Groep 9"/>
          <p:cNvGrpSpPr/>
          <p:nvPr/>
        </p:nvGrpSpPr>
        <p:grpSpPr>
          <a:xfrm>
            <a:off x="3631081" y="2276872"/>
            <a:ext cx="2029190" cy="2121350"/>
            <a:chOff x="3563888" y="1384034"/>
            <a:chExt cx="2029190" cy="2121350"/>
          </a:xfrm>
        </p:grpSpPr>
        <p:sp>
          <p:nvSpPr>
            <p:cNvPr id="11" name="Rechthoek 10"/>
            <p:cNvSpPr/>
            <p:nvPr/>
          </p:nvSpPr>
          <p:spPr>
            <a:xfrm>
              <a:off x="3563888" y="1384034"/>
              <a:ext cx="2029190" cy="2121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2" name="Picture 4" descr="4k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5804" y="1880641"/>
              <a:ext cx="1390650" cy="1362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achter de schoorsteen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84568" y="31139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40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8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>
                <a:latin typeface="HieronymusNormaal" pitchFamily="34" charset="0"/>
              </a:rPr>
              <a:t>piet is achter de schoorsteen</a:t>
            </a:r>
          </a:p>
        </p:txBody>
      </p:sp>
      <p:grpSp>
        <p:nvGrpSpPr>
          <p:cNvPr id="10" name="Groep 9"/>
          <p:cNvGrpSpPr/>
          <p:nvPr/>
        </p:nvGrpSpPr>
        <p:grpSpPr>
          <a:xfrm>
            <a:off x="3631081" y="2276872"/>
            <a:ext cx="2029190" cy="2121350"/>
            <a:chOff x="3563888" y="1384034"/>
            <a:chExt cx="2029190" cy="2121350"/>
          </a:xfrm>
        </p:grpSpPr>
        <p:sp>
          <p:nvSpPr>
            <p:cNvPr id="11" name="Rechthoek 10"/>
            <p:cNvSpPr/>
            <p:nvPr/>
          </p:nvSpPr>
          <p:spPr>
            <a:xfrm>
              <a:off x="3563888" y="1384034"/>
              <a:ext cx="2029190" cy="2121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2" name="Picture 4" descr="4k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5804" y="1880641"/>
              <a:ext cx="1390650" cy="1362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achter de schoorsteen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84568" y="31139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72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8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>
                <a:latin typeface="HieronymusNormaal" pitchFamily="34" charset="0"/>
              </a:rPr>
              <a:t>piet is tussen de </a:t>
            </a:r>
            <a:r>
              <a:rPr lang="nl-NL" sz="4000" dirty="0" smtClean="0">
                <a:latin typeface="HieronymusNormaal" pitchFamily="34" charset="0"/>
              </a:rPr>
              <a:t>schoorstenen</a:t>
            </a:r>
            <a:endParaRPr lang="nl-NL" sz="4000" dirty="0">
              <a:latin typeface="HieronymusNormaal" pitchFamily="34" charset="0"/>
            </a:endParaRPr>
          </a:p>
        </p:txBody>
      </p:sp>
      <p:grpSp>
        <p:nvGrpSpPr>
          <p:cNvPr id="11" name="Groep 10"/>
          <p:cNvGrpSpPr/>
          <p:nvPr/>
        </p:nvGrpSpPr>
        <p:grpSpPr>
          <a:xfrm>
            <a:off x="3645589" y="3980391"/>
            <a:ext cx="2029190" cy="2121350"/>
            <a:chOff x="3207264" y="3958226"/>
            <a:chExt cx="2029190" cy="2121350"/>
          </a:xfrm>
        </p:grpSpPr>
        <p:sp>
          <p:nvSpPr>
            <p:cNvPr id="17" name="Rechthoek 16"/>
            <p:cNvSpPr/>
            <p:nvPr/>
          </p:nvSpPr>
          <p:spPr>
            <a:xfrm>
              <a:off x="3207264" y="3958226"/>
              <a:ext cx="2029190" cy="2121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030" name="Picture 6" descr="5,8k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3696" y="4261662"/>
              <a:ext cx="1076325" cy="1514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ep 8"/>
          <p:cNvGrpSpPr/>
          <p:nvPr/>
        </p:nvGrpSpPr>
        <p:grpSpPr>
          <a:xfrm>
            <a:off x="3631081" y="1392165"/>
            <a:ext cx="2029190" cy="2121350"/>
            <a:chOff x="3563888" y="1384034"/>
            <a:chExt cx="2029190" cy="2121350"/>
          </a:xfrm>
        </p:grpSpPr>
        <p:sp>
          <p:nvSpPr>
            <p:cNvPr id="20" name="Rechthoek 19"/>
            <p:cNvSpPr/>
            <p:nvPr/>
          </p:nvSpPr>
          <p:spPr>
            <a:xfrm>
              <a:off x="3563888" y="1384034"/>
              <a:ext cx="2029190" cy="2121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028" name="Picture 4" descr="4k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5804" y="1880641"/>
              <a:ext cx="1390650" cy="1362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ep 11"/>
          <p:cNvGrpSpPr/>
          <p:nvPr/>
        </p:nvGrpSpPr>
        <p:grpSpPr>
          <a:xfrm>
            <a:off x="731527" y="3976283"/>
            <a:ext cx="2029190" cy="2121350"/>
            <a:chOff x="429761" y="3973196"/>
            <a:chExt cx="2029190" cy="2121350"/>
          </a:xfrm>
        </p:grpSpPr>
        <p:sp>
          <p:nvSpPr>
            <p:cNvPr id="18" name="Rechthoek 17"/>
            <p:cNvSpPr/>
            <p:nvPr/>
          </p:nvSpPr>
          <p:spPr>
            <a:xfrm>
              <a:off x="429761" y="3973196"/>
              <a:ext cx="2029190" cy="2121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041" name="Picture 17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126" y="4364791"/>
              <a:ext cx="2028825" cy="1352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" name="Groep 6"/>
          <p:cNvGrpSpPr/>
          <p:nvPr/>
        </p:nvGrpSpPr>
        <p:grpSpPr>
          <a:xfrm>
            <a:off x="6387870" y="1373985"/>
            <a:ext cx="2029190" cy="2121350"/>
            <a:chOff x="6444208" y="1437037"/>
            <a:chExt cx="2029190" cy="2121350"/>
          </a:xfrm>
        </p:grpSpPr>
        <p:sp>
          <p:nvSpPr>
            <p:cNvPr id="19" name="Rechthoek 18"/>
            <p:cNvSpPr/>
            <p:nvPr/>
          </p:nvSpPr>
          <p:spPr>
            <a:xfrm>
              <a:off x="6444208" y="1437037"/>
              <a:ext cx="2029190" cy="2121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042" name="Picture 18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3003" y="1439822"/>
              <a:ext cx="1371600" cy="2009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" name="Groep 9"/>
          <p:cNvGrpSpPr/>
          <p:nvPr/>
        </p:nvGrpSpPr>
        <p:grpSpPr>
          <a:xfrm>
            <a:off x="6392346" y="3976283"/>
            <a:ext cx="2029190" cy="2121350"/>
            <a:chOff x="6444208" y="3976283"/>
            <a:chExt cx="2029190" cy="2121350"/>
          </a:xfrm>
        </p:grpSpPr>
        <p:sp>
          <p:nvSpPr>
            <p:cNvPr id="16" name="Rechthoek 15"/>
            <p:cNvSpPr/>
            <p:nvPr/>
          </p:nvSpPr>
          <p:spPr>
            <a:xfrm>
              <a:off x="6444208" y="3976283"/>
              <a:ext cx="2029190" cy="2121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044" name="Picture 20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9178" y="4118788"/>
              <a:ext cx="1619250" cy="1800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" name="tussen de schoorstenen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16566" y="6203776"/>
            <a:ext cx="609600" cy="609600"/>
          </a:xfrm>
          <a:prstGeom prst="rect">
            <a:avLst/>
          </a:prstGeom>
        </p:spPr>
      </p:pic>
      <p:grpSp>
        <p:nvGrpSpPr>
          <p:cNvPr id="4" name="Groep 3"/>
          <p:cNvGrpSpPr/>
          <p:nvPr/>
        </p:nvGrpSpPr>
        <p:grpSpPr>
          <a:xfrm>
            <a:off x="703714" y="1373985"/>
            <a:ext cx="2029190" cy="2121350"/>
            <a:chOff x="703714" y="1373985"/>
            <a:chExt cx="2029190" cy="2121350"/>
          </a:xfrm>
        </p:grpSpPr>
        <p:sp>
          <p:nvSpPr>
            <p:cNvPr id="22" name="Rechthoek 21"/>
            <p:cNvSpPr/>
            <p:nvPr/>
          </p:nvSpPr>
          <p:spPr>
            <a:xfrm>
              <a:off x="703714" y="1373985"/>
              <a:ext cx="2029190" cy="2121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24" name="Picture 2" descr="4k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08684" y="2288822"/>
              <a:ext cx="1619250" cy="962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4" descr="http://www.antoinetteberns.nl/sintplaatjes/pieten/piet_roe.gif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583650" y="1681867"/>
              <a:ext cx="944284" cy="1144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8125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>
                <a:latin typeface="HieronymusNormaal" pitchFamily="34" charset="0"/>
              </a:rPr>
              <a:t>piet is tussen de schoorstenen</a:t>
            </a:r>
          </a:p>
        </p:txBody>
      </p:sp>
      <p:grpSp>
        <p:nvGrpSpPr>
          <p:cNvPr id="21" name="Groep 20"/>
          <p:cNvGrpSpPr/>
          <p:nvPr/>
        </p:nvGrpSpPr>
        <p:grpSpPr>
          <a:xfrm>
            <a:off x="3491880" y="2636912"/>
            <a:ext cx="2029190" cy="2121350"/>
            <a:chOff x="429761" y="3973196"/>
            <a:chExt cx="2029190" cy="2121350"/>
          </a:xfrm>
        </p:grpSpPr>
        <p:sp>
          <p:nvSpPr>
            <p:cNvPr id="22" name="Rechthoek 21"/>
            <p:cNvSpPr/>
            <p:nvPr/>
          </p:nvSpPr>
          <p:spPr>
            <a:xfrm>
              <a:off x="429761" y="3973196"/>
              <a:ext cx="2029190" cy="2121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23" name="Picture 17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126" y="4364791"/>
              <a:ext cx="2028825" cy="1352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" name="tussen de schoorstenen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40552" y="31732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54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4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>
                <a:latin typeface="HieronymusNormaal" pitchFamily="34" charset="0"/>
              </a:rPr>
              <a:t>piet </a:t>
            </a:r>
            <a:r>
              <a:rPr lang="nl-NL" sz="4000" dirty="0" smtClean="0">
                <a:latin typeface="HieronymusNormaal" pitchFamily="34" charset="0"/>
              </a:rPr>
              <a:t>is links van </a:t>
            </a:r>
            <a:r>
              <a:rPr lang="nl-NL" sz="4000" dirty="0">
                <a:latin typeface="HieronymusNormaal" pitchFamily="34" charset="0"/>
              </a:rPr>
              <a:t>de schoorsteen</a:t>
            </a:r>
          </a:p>
        </p:txBody>
      </p:sp>
      <p:grpSp>
        <p:nvGrpSpPr>
          <p:cNvPr id="11" name="Groep 10"/>
          <p:cNvGrpSpPr/>
          <p:nvPr/>
        </p:nvGrpSpPr>
        <p:grpSpPr>
          <a:xfrm>
            <a:off x="3645589" y="3980391"/>
            <a:ext cx="2029190" cy="2121350"/>
            <a:chOff x="3207264" y="3958226"/>
            <a:chExt cx="2029190" cy="2121350"/>
          </a:xfrm>
        </p:grpSpPr>
        <p:sp>
          <p:nvSpPr>
            <p:cNvPr id="17" name="Rechthoek 16"/>
            <p:cNvSpPr/>
            <p:nvPr/>
          </p:nvSpPr>
          <p:spPr>
            <a:xfrm>
              <a:off x="3207264" y="3958226"/>
              <a:ext cx="2029190" cy="2121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030" name="Picture 6" descr="5,8k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3696" y="4261662"/>
              <a:ext cx="1076325" cy="1514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ep 8"/>
          <p:cNvGrpSpPr/>
          <p:nvPr/>
        </p:nvGrpSpPr>
        <p:grpSpPr>
          <a:xfrm>
            <a:off x="3631081" y="1392165"/>
            <a:ext cx="2029190" cy="2121350"/>
            <a:chOff x="3563888" y="1384034"/>
            <a:chExt cx="2029190" cy="2121350"/>
          </a:xfrm>
        </p:grpSpPr>
        <p:sp>
          <p:nvSpPr>
            <p:cNvPr id="20" name="Rechthoek 19"/>
            <p:cNvSpPr/>
            <p:nvPr/>
          </p:nvSpPr>
          <p:spPr>
            <a:xfrm>
              <a:off x="3563888" y="1384034"/>
              <a:ext cx="2029190" cy="2121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028" name="Picture 4" descr="4k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5804" y="1880641"/>
              <a:ext cx="1390650" cy="1362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ep 11"/>
          <p:cNvGrpSpPr/>
          <p:nvPr/>
        </p:nvGrpSpPr>
        <p:grpSpPr>
          <a:xfrm>
            <a:off x="755576" y="3980391"/>
            <a:ext cx="2029190" cy="2121350"/>
            <a:chOff x="429761" y="3973196"/>
            <a:chExt cx="2029190" cy="2121350"/>
          </a:xfrm>
        </p:grpSpPr>
        <p:sp>
          <p:nvSpPr>
            <p:cNvPr id="18" name="Rechthoek 17"/>
            <p:cNvSpPr/>
            <p:nvPr/>
          </p:nvSpPr>
          <p:spPr>
            <a:xfrm>
              <a:off x="429761" y="3973196"/>
              <a:ext cx="2029190" cy="2121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041" name="Picture 17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126" y="4364791"/>
              <a:ext cx="2028825" cy="1352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" name="Groep 6"/>
          <p:cNvGrpSpPr/>
          <p:nvPr/>
        </p:nvGrpSpPr>
        <p:grpSpPr>
          <a:xfrm>
            <a:off x="6387870" y="1373985"/>
            <a:ext cx="2029190" cy="2121350"/>
            <a:chOff x="6444208" y="1437037"/>
            <a:chExt cx="2029190" cy="2121350"/>
          </a:xfrm>
        </p:grpSpPr>
        <p:sp>
          <p:nvSpPr>
            <p:cNvPr id="19" name="Rechthoek 18"/>
            <p:cNvSpPr/>
            <p:nvPr/>
          </p:nvSpPr>
          <p:spPr>
            <a:xfrm>
              <a:off x="6444208" y="1437037"/>
              <a:ext cx="2029190" cy="2121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042" name="Picture 18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3003" y="1439822"/>
              <a:ext cx="1371600" cy="2009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" name="Groep 9"/>
          <p:cNvGrpSpPr/>
          <p:nvPr/>
        </p:nvGrpSpPr>
        <p:grpSpPr>
          <a:xfrm>
            <a:off x="6392346" y="3976283"/>
            <a:ext cx="2029190" cy="2121350"/>
            <a:chOff x="6444208" y="3976283"/>
            <a:chExt cx="2029190" cy="2121350"/>
          </a:xfrm>
        </p:grpSpPr>
        <p:sp>
          <p:nvSpPr>
            <p:cNvPr id="16" name="Rechthoek 15"/>
            <p:cNvSpPr/>
            <p:nvPr/>
          </p:nvSpPr>
          <p:spPr>
            <a:xfrm>
              <a:off x="6444208" y="3976283"/>
              <a:ext cx="2029190" cy="2121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044" name="Picture 20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9178" y="4118788"/>
              <a:ext cx="1619250" cy="1800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2" name="Groep 21"/>
          <p:cNvGrpSpPr/>
          <p:nvPr/>
        </p:nvGrpSpPr>
        <p:grpSpPr>
          <a:xfrm>
            <a:off x="703714" y="1373985"/>
            <a:ext cx="2029190" cy="2121350"/>
            <a:chOff x="703714" y="1373985"/>
            <a:chExt cx="2029190" cy="2121350"/>
          </a:xfrm>
        </p:grpSpPr>
        <p:sp>
          <p:nvSpPr>
            <p:cNvPr id="23" name="Rechthoek 22">
              <a:hlinkClick r:id="" action="ppaction://hlinkshowjump?jump=nextslide"/>
            </p:cNvPr>
            <p:cNvSpPr/>
            <p:nvPr/>
          </p:nvSpPr>
          <p:spPr>
            <a:xfrm>
              <a:off x="703714" y="1373985"/>
              <a:ext cx="2029190" cy="2121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24" name="Picture 2" descr="4k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8684" y="2288822"/>
              <a:ext cx="1619250" cy="962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4" descr="http://www.antoinetteberns.nl/sintplaatjes/pieten/piet_roe.gif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0811" y="1681867"/>
              <a:ext cx="944284" cy="1144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6" name="links van de schoorstee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45062" y="60737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83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1143000"/>
          </a:xfrm>
        </p:spPr>
        <p:txBody>
          <a:bodyPr>
            <a:normAutofit/>
          </a:bodyPr>
          <a:lstStyle/>
          <a:p>
            <a:r>
              <a:rPr lang="nl-NL" sz="4000" dirty="0">
                <a:latin typeface="HieronymusNormaal" pitchFamily="34" charset="0"/>
              </a:rPr>
              <a:t>piet is </a:t>
            </a:r>
            <a:r>
              <a:rPr lang="nl-NL" sz="4000" dirty="0" smtClean="0">
                <a:latin typeface="HieronymusNormaal" pitchFamily="34" charset="0"/>
              </a:rPr>
              <a:t>links van </a:t>
            </a:r>
            <a:r>
              <a:rPr lang="nl-NL" sz="4000" dirty="0">
                <a:latin typeface="HieronymusNormaal" pitchFamily="34" charset="0"/>
              </a:rPr>
              <a:t>de schoorsteen</a:t>
            </a:r>
          </a:p>
        </p:txBody>
      </p:sp>
      <p:grpSp>
        <p:nvGrpSpPr>
          <p:cNvPr id="7" name="Groep 6"/>
          <p:cNvGrpSpPr/>
          <p:nvPr/>
        </p:nvGrpSpPr>
        <p:grpSpPr>
          <a:xfrm>
            <a:off x="3616658" y="2564904"/>
            <a:ext cx="2029190" cy="2121350"/>
            <a:chOff x="703714" y="1373985"/>
            <a:chExt cx="2029190" cy="2121350"/>
          </a:xfrm>
        </p:grpSpPr>
        <p:sp>
          <p:nvSpPr>
            <p:cNvPr id="8" name="Rechthoek 7"/>
            <p:cNvSpPr/>
            <p:nvPr/>
          </p:nvSpPr>
          <p:spPr>
            <a:xfrm>
              <a:off x="703714" y="1373985"/>
              <a:ext cx="2029190" cy="2121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9" name="Picture 2" descr="4k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8684" y="2288822"/>
              <a:ext cx="1619250" cy="962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http://www.antoinetteberns.nl/sintplaatjes/pieten/piet_roe.gif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0811" y="1681867"/>
              <a:ext cx="944284" cy="1144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links naast de schoorsteen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40552" y="30155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25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8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>
                <a:latin typeface="HieronymusNormaal" pitchFamily="34" charset="0"/>
              </a:rPr>
              <a:t>piet is in de </a:t>
            </a:r>
            <a:r>
              <a:rPr lang="nl-NL" sz="4000" dirty="0" smtClean="0">
                <a:latin typeface="HieronymusNormaal" pitchFamily="34" charset="0"/>
              </a:rPr>
              <a:t>schoorsteen</a:t>
            </a:r>
            <a:endParaRPr lang="nl-NL" sz="4000" dirty="0">
              <a:latin typeface="HieronymusNormaal" pitchFamily="34" charset="0"/>
            </a:endParaRPr>
          </a:p>
        </p:txBody>
      </p:sp>
      <p:grpSp>
        <p:nvGrpSpPr>
          <p:cNvPr id="11" name="Groep 10"/>
          <p:cNvGrpSpPr/>
          <p:nvPr/>
        </p:nvGrpSpPr>
        <p:grpSpPr>
          <a:xfrm>
            <a:off x="3645589" y="3980391"/>
            <a:ext cx="2029190" cy="2121350"/>
            <a:chOff x="3207264" y="3958226"/>
            <a:chExt cx="2029190" cy="2121350"/>
          </a:xfrm>
        </p:grpSpPr>
        <p:sp>
          <p:nvSpPr>
            <p:cNvPr id="17" name="Rechthoek 16">
              <a:hlinkClick r:id="" action="ppaction://hlinkshowjump?jump=nextslide"/>
            </p:cNvPr>
            <p:cNvSpPr/>
            <p:nvPr/>
          </p:nvSpPr>
          <p:spPr>
            <a:xfrm>
              <a:off x="3207264" y="3958226"/>
              <a:ext cx="2029190" cy="2121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030" name="Picture 6" descr="5,8k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3696" y="4261662"/>
              <a:ext cx="1076325" cy="1514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ep 8"/>
          <p:cNvGrpSpPr/>
          <p:nvPr/>
        </p:nvGrpSpPr>
        <p:grpSpPr>
          <a:xfrm>
            <a:off x="3631081" y="1392165"/>
            <a:ext cx="2029190" cy="2121350"/>
            <a:chOff x="3563888" y="1384034"/>
            <a:chExt cx="2029190" cy="2121350"/>
          </a:xfrm>
        </p:grpSpPr>
        <p:sp>
          <p:nvSpPr>
            <p:cNvPr id="20" name="Rechthoek 19"/>
            <p:cNvSpPr/>
            <p:nvPr/>
          </p:nvSpPr>
          <p:spPr>
            <a:xfrm>
              <a:off x="3563888" y="1384034"/>
              <a:ext cx="2029190" cy="2121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028" name="Picture 4" descr="4k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5804" y="1880641"/>
              <a:ext cx="1390650" cy="1362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ep 6"/>
          <p:cNvGrpSpPr/>
          <p:nvPr/>
        </p:nvGrpSpPr>
        <p:grpSpPr>
          <a:xfrm>
            <a:off x="6387870" y="1373985"/>
            <a:ext cx="2029190" cy="2121350"/>
            <a:chOff x="6444208" y="1437037"/>
            <a:chExt cx="2029190" cy="2121350"/>
          </a:xfrm>
        </p:grpSpPr>
        <p:sp>
          <p:nvSpPr>
            <p:cNvPr id="19" name="Rechthoek 18"/>
            <p:cNvSpPr/>
            <p:nvPr/>
          </p:nvSpPr>
          <p:spPr>
            <a:xfrm>
              <a:off x="6444208" y="1437037"/>
              <a:ext cx="2029190" cy="2121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042" name="Picture 18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3003" y="1439822"/>
              <a:ext cx="1371600" cy="2009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" name="Groep 9"/>
          <p:cNvGrpSpPr/>
          <p:nvPr/>
        </p:nvGrpSpPr>
        <p:grpSpPr>
          <a:xfrm>
            <a:off x="6392346" y="3976283"/>
            <a:ext cx="2029190" cy="2121350"/>
            <a:chOff x="6444208" y="3976283"/>
            <a:chExt cx="2029190" cy="2121350"/>
          </a:xfrm>
        </p:grpSpPr>
        <p:sp>
          <p:nvSpPr>
            <p:cNvPr id="16" name="Rechthoek 15"/>
            <p:cNvSpPr/>
            <p:nvPr/>
          </p:nvSpPr>
          <p:spPr>
            <a:xfrm>
              <a:off x="6444208" y="3976283"/>
              <a:ext cx="2029190" cy="2121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044" name="Picture 20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9178" y="4118788"/>
              <a:ext cx="1619250" cy="1800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4" name="Groep 23"/>
          <p:cNvGrpSpPr/>
          <p:nvPr/>
        </p:nvGrpSpPr>
        <p:grpSpPr>
          <a:xfrm>
            <a:off x="703714" y="1373985"/>
            <a:ext cx="2029190" cy="2121350"/>
            <a:chOff x="755576" y="1373985"/>
            <a:chExt cx="2029190" cy="2121350"/>
          </a:xfrm>
        </p:grpSpPr>
        <p:sp>
          <p:nvSpPr>
            <p:cNvPr id="25" name="Rechthoek 24"/>
            <p:cNvSpPr/>
            <p:nvPr/>
          </p:nvSpPr>
          <p:spPr>
            <a:xfrm>
              <a:off x="755576" y="1373985"/>
              <a:ext cx="2029190" cy="2121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26" name="Picture 2" descr="http://www.animatieplaatjes.nl/sinterklaas/zwartepiet8.gif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5347" y="1665438"/>
              <a:ext cx="1685925" cy="1457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Groep 26"/>
          <p:cNvGrpSpPr/>
          <p:nvPr/>
        </p:nvGrpSpPr>
        <p:grpSpPr>
          <a:xfrm>
            <a:off x="755576" y="3980391"/>
            <a:ext cx="2029190" cy="2121350"/>
            <a:chOff x="429761" y="3973196"/>
            <a:chExt cx="2029190" cy="2121350"/>
          </a:xfrm>
        </p:grpSpPr>
        <p:sp>
          <p:nvSpPr>
            <p:cNvPr id="28" name="Rechthoek 27"/>
            <p:cNvSpPr/>
            <p:nvPr/>
          </p:nvSpPr>
          <p:spPr>
            <a:xfrm>
              <a:off x="429761" y="3973196"/>
              <a:ext cx="2029190" cy="2121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29" name="Picture 17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126" y="4364791"/>
              <a:ext cx="2028825" cy="1352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" name="in de schoorsteen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60432" y="61653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344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>
                <a:latin typeface="HieronymusNormaal" pitchFamily="34" charset="0"/>
              </a:rPr>
              <a:t>piet is </a:t>
            </a:r>
            <a:r>
              <a:rPr lang="nl-NL" sz="4000" dirty="0" smtClean="0">
                <a:latin typeface="HieronymusNormaal" pitchFamily="34" charset="0"/>
              </a:rPr>
              <a:t>in </a:t>
            </a:r>
            <a:r>
              <a:rPr lang="nl-NL" sz="4000" dirty="0">
                <a:latin typeface="HieronymusNormaal" pitchFamily="34" charset="0"/>
              </a:rPr>
              <a:t>de schoorsteen</a:t>
            </a:r>
          </a:p>
        </p:txBody>
      </p:sp>
      <p:grpSp>
        <p:nvGrpSpPr>
          <p:cNvPr id="8" name="Groep 7"/>
          <p:cNvGrpSpPr/>
          <p:nvPr/>
        </p:nvGrpSpPr>
        <p:grpSpPr>
          <a:xfrm>
            <a:off x="3645589" y="2919714"/>
            <a:ext cx="2029190" cy="2121350"/>
            <a:chOff x="3207264" y="3958226"/>
            <a:chExt cx="2029190" cy="2121350"/>
          </a:xfrm>
        </p:grpSpPr>
        <p:sp>
          <p:nvSpPr>
            <p:cNvPr id="9" name="Rechthoek 8"/>
            <p:cNvSpPr/>
            <p:nvPr/>
          </p:nvSpPr>
          <p:spPr>
            <a:xfrm>
              <a:off x="3207264" y="3958226"/>
              <a:ext cx="2029190" cy="2121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0" name="Picture 6" descr="5,8k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3696" y="4261662"/>
              <a:ext cx="1076325" cy="1514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3" name="in de schoorsteen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40552" y="31412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33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06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nl-NL" sz="4000" dirty="0">
                <a:latin typeface="HieronymusNormaal" pitchFamily="34" charset="0"/>
              </a:rPr>
              <a:t>piet is </a:t>
            </a:r>
            <a:r>
              <a:rPr lang="nl-NL" sz="4000" dirty="0" smtClean="0">
                <a:latin typeface="HieronymusNormaal" pitchFamily="34" charset="0"/>
              </a:rPr>
              <a:t>rechts van </a:t>
            </a:r>
            <a:r>
              <a:rPr lang="nl-NL" sz="4000" dirty="0">
                <a:latin typeface="HieronymusNormaal" pitchFamily="34" charset="0"/>
              </a:rPr>
              <a:t>de </a:t>
            </a:r>
            <a:r>
              <a:rPr lang="nl-NL" sz="4000" dirty="0" smtClean="0">
                <a:latin typeface="HieronymusNormaal" pitchFamily="34" charset="0"/>
              </a:rPr>
              <a:t>schoorsteen</a:t>
            </a:r>
            <a:endParaRPr lang="nl-NL" sz="4000" dirty="0">
              <a:latin typeface="HieronymusNormaal" pitchFamily="34" charset="0"/>
            </a:endParaRPr>
          </a:p>
        </p:txBody>
      </p:sp>
      <p:grpSp>
        <p:nvGrpSpPr>
          <p:cNvPr id="24" name="Groep 23"/>
          <p:cNvGrpSpPr/>
          <p:nvPr/>
        </p:nvGrpSpPr>
        <p:grpSpPr>
          <a:xfrm>
            <a:off x="3645589" y="3980391"/>
            <a:ext cx="2029190" cy="2121350"/>
            <a:chOff x="3207264" y="3958226"/>
            <a:chExt cx="2029190" cy="2121350"/>
          </a:xfrm>
        </p:grpSpPr>
        <p:sp>
          <p:nvSpPr>
            <p:cNvPr id="25" name="Rechthoek 24"/>
            <p:cNvSpPr/>
            <p:nvPr/>
          </p:nvSpPr>
          <p:spPr>
            <a:xfrm>
              <a:off x="3207264" y="3958226"/>
              <a:ext cx="2029190" cy="2121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26" name="Picture 6" descr="5,8k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3696" y="4261662"/>
              <a:ext cx="1076325" cy="1514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Groep 26"/>
          <p:cNvGrpSpPr/>
          <p:nvPr/>
        </p:nvGrpSpPr>
        <p:grpSpPr>
          <a:xfrm>
            <a:off x="3631081" y="1392165"/>
            <a:ext cx="2029190" cy="2121350"/>
            <a:chOff x="3563888" y="1384034"/>
            <a:chExt cx="2029190" cy="2121350"/>
          </a:xfrm>
        </p:grpSpPr>
        <p:sp>
          <p:nvSpPr>
            <p:cNvPr id="28" name="Rechthoek 27"/>
            <p:cNvSpPr/>
            <p:nvPr/>
          </p:nvSpPr>
          <p:spPr>
            <a:xfrm>
              <a:off x="3563888" y="1384034"/>
              <a:ext cx="2029190" cy="2121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29" name="Picture 4" descr="4k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5804" y="1880641"/>
              <a:ext cx="1390650" cy="1362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Groep 32"/>
          <p:cNvGrpSpPr/>
          <p:nvPr/>
        </p:nvGrpSpPr>
        <p:grpSpPr>
          <a:xfrm>
            <a:off x="6387870" y="1373985"/>
            <a:ext cx="2029190" cy="2121350"/>
            <a:chOff x="6444208" y="1437037"/>
            <a:chExt cx="2029190" cy="2121350"/>
          </a:xfrm>
        </p:grpSpPr>
        <p:sp>
          <p:nvSpPr>
            <p:cNvPr id="34" name="Rechthoek 33"/>
            <p:cNvSpPr/>
            <p:nvPr/>
          </p:nvSpPr>
          <p:spPr>
            <a:xfrm>
              <a:off x="6444208" y="1437037"/>
              <a:ext cx="2029190" cy="2121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35" name="Picture 18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3003" y="1439822"/>
              <a:ext cx="1371600" cy="2009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6" name="Groep 35"/>
          <p:cNvGrpSpPr/>
          <p:nvPr/>
        </p:nvGrpSpPr>
        <p:grpSpPr>
          <a:xfrm>
            <a:off x="6392346" y="3976283"/>
            <a:ext cx="2029190" cy="2121350"/>
            <a:chOff x="6444208" y="3976283"/>
            <a:chExt cx="2029190" cy="2121350"/>
          </a:xfrm>
        </p:grpSpPr>
        <p:sp>
          <p:nvSpPr>
            <p:cNvPr id="37" name="Rechthoek 36"/>
            <p:cNvSpPr/>
            <p:nvPr/>
          </p:nvSpPr>
          <p:spPr>
            <a:xfrm>
              <a:off x="6444208" y="3976283"/>
              <a:ext cx="2029190" cy="2121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38" name="Picture 20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9178" y="4118788"/>
              <a:ext cx="1619250" cy="1800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9" name="Groep 38"/>
          <p:cNvGrpSpPr/>
          <p:nvPr/>
        </p:nvGrpSpPr>
        <p:grpSpPr>
          <a:xfrm>
            <a:off x="703714" y="1373985"/>
            <a:ext cx="2029190" cy="2121350"/>
            <a:chOff x="703714" y="1373985"/>
            <a:chExt cx="2029190" cy="2121350"/>
          </a:xfrm>
        </p:grpSpPr>
        <p:sp>
          <p:nvSpPr>
            <p:cNvPr id="40" name="Rechthoek 39">
              <a:hlinkClick r:id="" action="ppaction://hlinkshowjump?jump=nextslide"/>
            </p:cNvPr>
            <p:cNvSpPr/>
            <p:nvPr/>
          </p:nvSpPr>
          <p:spPr>
            <a:xfrm>
              <a:off x="703714" y="1373985"/>
              <a:ext cx="2029190" cy="2121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41" name="Picture 2" descr="4k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08684" y="2288822"/>
              <a:ext cx="1619250" cy="962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4" descr="http://www.antoinetteberns.nl/sintplaatjes/pieten/piet_roe.gif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583650" y="1681867"/>
              <a:ext cx="944284" cy="1144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Groep 42"/>
          <p:cNvGrpSpPr/>
          <p:nvPr/>
        </p:nvGrpSpPr>
        <p:grpSpPr>
          <a:xfrm>
            <a:off x="755576" y="3980391"/>
            <a:ext cx="2029190" cy="2121350"/>
            <a:chOff x="429761" y="3973196"/>
            <a:chExt cx="2029190" cy="2121350"/>
          </a:xfrm>
        </p:grpSpPr>
        <p:sp>
          <p:nvSpPr>
            <p:cNvPr id="44" name="Rechthoek 43"/>
            <p:cNvSpPr/>
            <p:nvPr/>
          </p:nvSpPr>
          <p:spPr>
            <a:xfrm>
              <a:off x="429761" y="3973196"/>
              <a:ext cx="2029190" cy="2121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45" name="Picture 17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126" y="4364791"/>
              <a:ext cx="2028825" cy="1352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" name="rechts van de schoorstee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17060" y="61188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55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>
                <a:latin typeface="HieronymusNormaal" pitchFamily="34" charset="0"/>
              </a:rPr>
              <a:t>piet </a:t>
            </a:r>
            <a:r>
              <a:rPr lang="nl-NL" sz="4000" dirty="0" smtClean="0">
                <a:latin typeface="HieronymusNormaal" pitchFamily="34" charset="0"/>
              </a:rPr>
              <a:t>rechts van de </a:t>
            </a:r>
            <a:r>
              <a:rPr lang="nl-NL" sz="4000" dirty="0">
                <a:latin typeface="HieronymusNormaal" pitchFamily="34" charset="0"/>
              </a:rPr>
              <a:t>schoorsteen</a:t>
            </a:r>
          </a:p>
        </p:txBody>
      </p:sp>
      <p:grpSp>
        <p:nvGrpSpPr>
          <p:cNvPr id="7" name="Groep 6"/>
          <p:cNvGrpSpPr/>
          <p:nvPr/>
        </p:nvGrpSpPr>
        <p:grpSpPr>
          <a:xfrm>
            <a:off x="3635896" y="2675667"/>
            <a:ext cx="2029190" cy="2121350"/>
            <a:chOff x="703714" y="1373985"/>
            <a:chExt cx="2029190" cy="2121350"/>
          </a:xfrm>
        </p:grpSpPr>
        <p:sp>
          <p:nvSpPr>
            <p:cNvPr id="11" name="Rechthoek 10"/>
            <p:cNvSpPr/>
            <p:nvPr/>
          </p:nvSpPr>
          <p:spPr>
            <a:xfrm>
              <a:off x="703714" y="1373985"/>
              <a:ext cx="2029190" cy="2121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2" name="Picture 2" descr="4k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08684" y="2288822"/>
              <a:ext cx="1619250" cy="962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http://www.antoinetteberns.nl/sintplaatjes/pieten/piet_roe.gif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583650" y="1681867"/>
              <a:ext cx="944284" cy="1144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rechts naast de schoorsteen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12560" y="31003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08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7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>
                <a:latin typeface="HieronymusNormaal" pitchFamily="34" charset="0"/>
              </a:rPr>
              <a:t>piet is voor de </a:t>
            </a:r>
            <a:r>
              <a:rPr lang="nl-NL" sz="4000" dirty="0" smtClean="0">
                <a:latin typeface="HieronymusNormaal" pitchFamily="34" charset="0"/>
              </a:rPr>
              <a:t>schoorsteen</a:t>
            </a:r>
            <a:endParaRPr lang="nl-NL" sz="4000" dirty="0">
              <a:latin typeface="HieronymusNormaal" pitchFamily="34" charset="0"/>
            </a:endParaRPr>
          </a:p>
        </p:txBody>
      </p:sp>
      <p:grpSp>
        <p:nvGrpSpPr>
          <p:cNvPr id="10" name="Groep 9"/>
          <p:cNvGrpSpPr/>
          <p:nvPr/>
        </p:nvGrpSpPr>
        <p:grpSpPr>
          <a:xfrm>
            <a:off x="6392346" y="3976283"/>
            <a:ext cx="2029190" cy="2121350"/>
            <a:chOff x="6444208" y="3976283"/>
            <a:chExt cx="2029190" cy="2121350"/>
          </a:xfrm>
        </p:grpSpPr>
        <p:sp>
          <p:nvSpPr>
            <p:cNvPr id="16" name="Rechthoek 15"/>
            <p:cNvSpPr/>
            <p:nvPr/>
          </p:nvSpPr>
          <p:spPr>
            <a:xfrm>
              <a:off x="6444208" y="3976283"/>
              <a:ext cx="2029190" cy="2121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044" name="Picture 20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9178" y="4118788"/>
              <a:ext cx="1619250" cy="1800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4" name="Groep 23"/>
          <p:cNvGrpSpPr/>
          <p:nvPr/>
        </p:nvGrpSpPr>
        <p:grpSpPr>
          <a:xfrm>
            <a:off x="703714" y="1373985"/>
            <a:ext cx="2029190" cy="2121350"/>
            <a:chOff x="755576" y="1373985"/>
            <a:chExt cx="2029190" cy="2121350"/>
          </a:xfrm>
        </p:grpSpPr>
        <p:sp>
          <p:nvSpPr>
            <p:cNvPr id="25" name="Rechthoek 24"/>
            <p:cNvSpPr/>
            <p:nvPr/>
          </p:nvSpPr>
          <p:spPr>
            <a:xfrm>
              <a:off x="755576" y="1373985"/>
              <a:ext cx="2029190" cy="2121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26" name="Picture 2" descr="http://www.animatieplaatjes.nl/sinterklaas/zwartepiet8.gif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5347" y="1665438"/>
              <a:ext cx="1685925" cy="1457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Groep 26"/>
          <p:cNvGrpSpPr/>
          <p:nvPr/>
        </p:nvGrpSpPr>
        <p:grpSpPr>
          <a:xfrm>
            <a:off x="755576" y="3980391"/>
            <a:ext cx="2029190" cy="2121350"/>
            <a:chOff x="429761" y="3973196"/>
            <a:chExt cx="2029190" cy="2121350"/>
          </a:xfrm>
        </p:grpSpPr>
        <p:sp>
          <p:nvSpPr>
            <p:cNvPr id="28" name="Rechthoek 27"/>
            <p:cNvSpPr/>
            <p:nvPr/>
          </p:nvSpPr>
          <p:spPr>
            <a:xfrm>
              <a:off x="429761" y="3973196"/>
              <a:ext cx="2029190" cy="2121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29" name="Picture 17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126" y="4364791"/>
              <a:ext cx="2028825" cy="1352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1" name="Groep 20"/>
          <p:cNvGrpSpPr/>
          <p:nvPr/>
        </p:nvGrpSpPr>
        <p:grpSpPr>
          <a:xfrm>
            <a:off x="3645589" y="3980391"/>
            <a:ext cx="2029190" cy="2121350"/>
            <a:chOff x="3207264" y="3958226"/>
            <a:chExt cx="2029190" cy="2121350"/>
          </a:xfrm>
        </p:grpSpPr>
        <p:sp>
          <p:nvSpPr>
            <p:cNvPr id="22" name="Rechthoek 21"/>
            <p:cNvSpPr/>
            <p:nvPr/>
          </p:nvSpPr>
          <p:spPr>
            <a:xfrm>
              <a:off x="3207264" y="3958226"/>
              <a:ext cx="2029190" cy="2121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23" name="Picture 6" descr="5,8k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3696" y="4261662"/>
              <a:ext cx="1076325" cy="1514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Groep 29"/>
          <p:cNvGrpSpPr/>
          <p:nvPr/>
        </p:nvGrpSpPr>
        <p:grpSpPr>
          <a:xfrm>
            <a:off x="3631081" y="1392165"/>
            <a:ext cx="2029190" cy="2121350"/>
            <a:chOff x="3563888" y="1384034"/>
            <a:chExt cx="2029190" cy="2121350"/>
          </a:xfrm>
        </p:grpSpPr>
        <p:sp>
          <p:nvSpPr>
            <p:cNvPr id="31" name="Rechthoek 30"/>
            <p:cNvSpPr/>
            <p:nvPr/>
          </p:nvSpPr>
          <p:spPr>
            <a:xfrm>
              <a:off x="3563888" y="1384034"/>
              <a:ext cx="2029190" cy="2121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32" name="Picture 4" descr="4k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5804" y="1880641"/>
              <a:ext cx="1390650" cy="1362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Groep 32"/>
          <p:cNvGrpSpPr/>
          <p:nvPr/>
        </p:nvGrpSpPr>
        <p:grpSpPr>
          <a:xfrm>
            <a:off x="6387870" y="1373985"/>
            <a:ext cx="2029190" cy="2121350"/>
            <a:chOff x="6444208" y="1437037"/>
            <a:chExt cx="2029190" cy="2121350"/>
          </a:xfrm>
        </p:grpSpPr>
        <p:sp>
          <p:nvSpPr>
            <p:cNvPr id="34" name="Rechthoek 33">
              <a:hlinkClick r:id="" action="ppaction://hlinkshowjump?jump=nextslide"/>
            </p:cNvPr>
            <p:cNvSpPr/>
            <p:nvPr/>
          </p:nvSpPr>
          <p:spPr>
            <a:xfrm>
              <a:off x="6444208" y="1437037"/>
              <a:ext cx="2029190" cy="2121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35" name="Picture 18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3003" y="1439822"/>
              <a:ext cx="1371600" cy="2009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" name="voor de schoorsteen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16566" y="61146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01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>
                <a:latin typeface="HieronymusNormaal" pitchFamily="34" charset="0"/>
              </a:rPr>
              <a:t>piet is tussen de schoorstenen</a:t>
            </a:r>
          </a:p>
        </p:txBody>
      </p:sp>
      <p:grpSp>
        <p:nvGrpSpPr>
          <p:cNvPr id="12" name="Groep 11"/>
          <p:cNvGrpSpPr/>
          <p:nvPr/>
        </p:nvGrpSpPr>
        <p:grpSpPr>
          <a:xfrm>
            <a:off x="611560" y="2246528"/>
            <a:ext cx="2029190" cy="2121350"/>
            <a:chOff x="429761" y="3973196"/>
            <a:chExt cx="2029190" cy="2121350"/>
          </a:xfrm>
        </p:grpSpPr>
        <p:sp>
          <p:nvSpPr>
            <p:cNvPr id="18" name="Rechthoek 17"/>
            <p:cNvSpPr/>
            <p:nvPr/>
          </p:nvSpPr>
          <p:spPr>
            <a:xfrm>
              <a:off x="429761" y="3973196"/>
              <a:ext cx="2029190" cy="2121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041" name="Picture 17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126" y="4364791"/>
              <a:ext cx="2028825" cy="1352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" name="Groep 6"/>
          <p:cNvGrpSpPr/>
          <p:nvPr/>
        </p:nvGrpSpPr>
        <p:grpSpPr>
          <a:xfrm>
            <a:off x="3563888" y="2253723"/>
            <a:ext cx="2029190" cy="2121350"/>
            <a:chOff x="6444208" y="1437037"/>
            <a:chExt cx="2029190" cy="2121350"/>
          </a:xfrm>
        </p:grpSpPr>
        <p:sp>
          <p:nvSpPr>
            <p:cNvPr id="19" name="Rechthoek 18"/>
            <p:cNvSpPr/>
            <p:nvPr/>
          </p:nvSpPr>
          <p:spPr>
            <a:xfrm>
              <a:off x="6444208" y="1437037"/>
              <a:ext cx="2029190" cy="2121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042" name="Picture 18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3003" y="1439822"/>
              <a:ext cx="1371600" cy="2009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" name="Groep 9"/>
          <p:cNvGrpSpPr/>
          <p:nvPr/>
        </p:nvGrpSpPr>
        <p:grpSpPr>
          <a:xfrm>
            <a:off x="6464094" y="2246528"/>
            <a:ext cx="2029190" cy="2121350"/>
            <a:chOff x="6444208" y="3976283"/>
            <a:chExt cx="2029190" cy="2121350"/>
          </a:xfrm>
        </p:grpSpPr>
        <p:sp>
          <p:nvSpPr>
            <p:cNvPr id="16" name="Rechthoek 15"/>
            <p:cNvSpPr/>
            <p:nvPr/>
          </p:nvSpPr>
          <p:spPr>
            <a:xfrm>
              <a:off x="6444208" y="3976283"/>
              <a:ext cx="2029190" cy="2121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044" name="Picture 20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9178" y="4118788"/>
              <a:ext cx="1619250" cy="1800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" name="tussen de schoorstenen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16566" y="62037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41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>
                <a:latin typeface="HieronymusNormaal" pitchFamily="34" charset="0"/>
              </a:rPr>
              <a:t>piet is voor de schoorsteen</a:t>
            </a:r>
          </a:p>
        </p:txBody>
      </p:sp>
      <p:grpSp>
        <p:nvGrpSpPr>
          <p:cNvPr id="16" name="Groep 15"/>
          <p:cNvGrpSpPr/>
          <p:nvPr/>
        </p:nvGrpSpPr>
        <p:grpSpPr>
          <a:xfrm>
            <a:off x="3563888" y="2427952"/>
            <a:ext cx="2029190" cy="2121350"/>
            <a:chOff x="6444208" y="1437037"/>
            <a:chExt cx="2029190" cy="2121350"/>
          </a:xfrm>
        </p:grpSpPr>
        <p:sp>
          <p:nvSpPr>
            <p:cNvPr id="17" name="Rechthoek 16"/>
            <p:cNvSpPr/>
            <p:nvPr/>
          </p:nvSpPr>
          <p:spPr>
            <a:xfrm>
              <a:off x="6444208" y="1437037"/>
              <a:ext cx="2029190" cy="2121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8" name="Picture 18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3003" y="1439822"/>
              <a:ext cx="1371600" cy="2009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2" name="voor de schoorsteen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56576" y="31308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86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93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nl-NL" sz="4000" dirty="0">
                <a:latin typeface="HieronymusNormaal" pitchFamily="34" charset="0"/>
              </a:rPr>
              <a:t>piet is </a:t>
            </a:r>
            <a:r>
              <a:rPr lang="nl-NL" sz="4000" dirty="0" smtClean="0">
                <a:latin typeface="HieronymusNormaal" pitchFamily="34" charset="0"/>
              </a:rPr>
              <a:t>rechts van </a:t>
            </a:r>
            <a:r>
              <a:rPr lang="nl-NL" sz="4000" dirty="0">
                <a:latin typeface="HieronymusNormaal" pitchFamily="34" charset="0"/>
              </a:rPr>
              <a:t>de </a:t>
            </a:r>
            <a:r>
              <a:rPr lang="nl-NL" sz="4000" dirty="0" smtClean="0">
                <a:latin typeface="HieronymusNormaal" pitchFamily="34" charset="0"/>
              </a:rPr>
              <a:t>schoorsteen</a:t>
            </a:r>
            <a:endParaRPr lang="nl-NL" sz="4000" dirty="0">
              <a:latin typeface="HieronymusNormaal" pitchFamily="34" charset="0"/>
            </a:endParaRPr>
          </a:p>
        </p:txBody>
      </p:sp>
      <p:grpSp>
        <p:nvGrpSpPr>
          <p:cNvPr id="27" name="Groep 26"/>
          <p:cNvGrpSpPr/>
          <p:nvPr/>
        </p:nvGrpSpPr>
        <p:grpSpPr>
          <a:xfrm>
            <a:off x="3631081" y="1392165"/>
            <a:ext cx="2029190" cy="2121350"/>
            <a:chOff x="3563888" y="1384034"/>
            <a:chExt cx="2029190" cy="2121350"/>
          </a:xfrm>
        </p:grpSpPr>
        <p:sp>
          <p:nvSpPr>
            <p:cNvPr id="28" name="Rechthoek 27"/>
            <p:cNvSpPr/>
            <p:nvPr/>
          </p:nvSpPr>
          <p:spPr>
            <a:xfrm>
              <a:off x="3563888" y="1384034"/>
              <a:ext cx="2029190" cy="2121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29" name="Picture 4" descr="4k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5804" y="1880641"/>
              <a:ext cx="1390650" cy="1362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Groep 32"/>
          <p:cNvGrpSpPr/>
          <p:nvPr/>
        </p:nvGrpSpPr>
        <p:grpSpPr>
          <a:xfrm>
            <a:off x="6387870" y="1373985"/>
            <a:ext cx="2029190" cy="2121350"/>
            <a:chOff x="6444208" y="1437037"/>
            <a:chExt cx="2029190" cy="2121350"/>
          </a:xfrm>
        </p:grpSpPr>
        <p:sp>
          <p:nvSpPr>
            <p:cNvPr id="34" name="Rechthoek 33"/>
            <p:cNvSpPr/>
            <p:nvPr/>
          </p:nvSpPr>
          <p:spPr>
            <a:xfrm>
              <a:off x="6444208" y="1437037"/>
              <a:ext cx="2029190" cy="2121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35" name="Picture 18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3003" y="1439822"/>
              <a:ext cx="1371600" cy="2009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6" name="Groep 35"/>
          <p:cNvGrpSpPr/>
          <p:nvPr/>
        </p:nvGrpSpPr>
        <p:grpSpPr>
          <a:xfrm>
            <a:off x="6392346" y="3976283"/>
            <a:ext cx="2029190" cy="2121350"/>
            <a:chOff x="6444208" y="3976283"/>
            <a:chExt cx="2029190" cy="2121350"/>
          </a:xfrm>
        </p:grpSpPr>
        <p:sp>
          <p:nvSpPr>
            <p:cNvPr id="37" name="Rechthoek 36"/>
            <p:cNvSpPr/>
            <p:nvPr/>
          </p:nvSpPr>
          <p:spPr>
            <a:xfrm>
              <a:off x="6444208" y="3976283"/>
              <a:ext cx="2029190" cy="2121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38" name="Picture 20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9178" y="4118788"/>
              <a:ext cx="1619250" cy="1800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9" name="Groep 38"/>
          <p:cNvGrpSpPr/>
          <p:nvPr/>
        </p:nvGrpSpPr>
        <p:grpSpPr>
          <a:xfrm>
            <a:off x="703714" y="1373985"/>
            <a:ext cx="2029190" cy="2121350"/>
            <a:chOff x="703714" y="1373985"/>
            <a:chExt cx="2029190" cy="2121350"/>
          </a:xfrm>
        </p:grpSpPr>
        <p:sp>
          <p:nvSpPr>
            <p:cNvPr id="40" name="Rechthoek 39">
              <a:hlinkClick r:id="" action="ppaction://hlinkshowjump?jump=nextslide"/>
            </p:cNvPr>
            <p:cNvSpPr/>
            <p:nvPr/>
          </p:nvSpPr>
          <p:spPr>
            <a:xfrm>
              <a:off x="703714" y="1373985"/>
              <a:ext cx="2029190" cy="2121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41" name="Picture 2" descr="4k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08684" y="2288822"/>
              <a:ext cx="1619250" cy="962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4" descr="http://www.antoinetteberns.nl/sintplaatjes/pieten/piet_roe.gif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583650" y="1681867"/>
              <a:ext cx="944284" cy="1144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Groep 42"/>
          <p:cNvGrpSpPr/>
          <p:nvPr/>
        </p:nvGrpSpPr>
        <p:grpSpPr>
          <a:xfrm>
            <a:off x="755576" y="3980391"/>
            <a:ext cx="2029190" cy="2121350"/>
            <a:chOff x="429761" y="3973196"/>
            <a:chExt cx="2029190" cy="2121350"/>
          </a:xfrm>
        </p:grpSpPr>
        <p:sp>
          <p:nvSpPr>
            <p:cNvPr id="44" name="Rechthoek 43"/>
            <p:cNvSpPr/>
            <p:nvPr/>
          </p:nvSpPr>
          <p:spPr>
            <a:xfrm>
              <a:off x="429761" y="3973196"/>
              <a:ext cx="2029190" cy="2121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45" name="Picture 17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126" y="4364791"/>
              <a:ext cx="2028825" cy="1352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2" name="Groep 21"/>
          <p:cNvGrpSpPr/>
          <p:nvPr/>
        </p:nvGrpSpPr>
        <p:grpSpPr>
          <a:xfrm>
            <a:off x="3631081" y="4005064"/>
            <a:ext cx="2029190" cy="2121350"/>
            <a:chOff x="703714" y="1373985"/>
            <a:chExt cx="2029190" cy="2121350"/>
          </a:xfrm>
        </p:grpSpPr>
        <p:sp>
          <p:nvSpPr>
            <p:cNvPr id="30" name="Rechthoek 29"/>
            <p:cNvSpPr/>
            <p:nvPr/>
          </p:nvSpPr>
          <p:spPr>
            <a:xfrm>
              <a:off x="703714" y="1373985"/>
              <a:ext cx="2029190" cy="2121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31" name="Picture 2" descr="4k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8684" y="2288822"/>
              <a:ext cx="1619250" cy="962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4" descr="http://www.antoinetteberns.nl/sintplaatjes/pieten/piet_roe.gif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0811" y="1681867"/>
              <a:ext cx="944284" cy="1144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rechts van de schoorstee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22003" y="60976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6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>
                <a:latin typeface="HieronymusNormaal" pitchFamily="34" charset="0"/>
              </a:rPr>
              <a:t>piet </a:t>
            </a:r>
            <a:r>
              <a:rPr lang="nl-NL" sz="4000" dirty="0" smtClean="0">
                <a:latin typeface="HieronymusNormaal" pitchFamily="34" charset="0"/>
              </a:rPr>
              <a:t>rechts van de </a:t>
            </a:r>
            <a:r>
              <a:rPr lang="nl-NL" sz="4000" dirty="0">
                <a:latin typeface="HieronymusNormaal" pitchFamily="34" charset="0"/>
              </a:rPr>
              <a:t>schoorsteen</a:t>
            </a:r>
          </a:p>
        </p:txBody>
      </p:sp>
      <p:grpSp>
        <p:nvGrpSpPr>
          <p:cNvPr id="7" name="Groep 6"/>
          <p:cNvGrpSpPr/>
          <p:nvPr/>
        </p:nvGrpSpPr>
        <p:grpSpPr>
          <a:xfrm>
            <a:off x="3635896" y="2675667"/>
            <a:ext cx="2029190" cy="2121350"/>
            <a:chOff x="703714" y="1373985"/>
            <a:chExt cx="2029190" cy="2121350"/>
          </a:xfrm>
        </p:grpSpPr>
        <p:sp>
          <p:nvSpPr>
            <p:cNvPr id="11" name="Rechthoek 10"/>
            <p:cNvSpPr/>
            <p:nvPr/>
          </p:nvSpPr>
          <p:spPr>
            <a:xfrm>
              <a:off x="703714" y="1373985"/>
              <a:ext cx="2029190" cy="2121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2" name="Picture 2" descr="4k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08684" y="2288822"/>
              <a:ext cx="1619250" cy="962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http://www.antoinetteberns.nl/sintplaatjes/pieten/piet_roe.gif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583650" y="1681867"/>
              <a:ext cx="944284" cy="1144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rechts naast de schoorsteen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56576" y="29809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75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7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>
                <a:latin typeface="HieronymusNormaal" pitchFamily="34" charset="0"/>
              </a:rPr>
              <a:t>piet is op de </a:t>
            </a:r>
            <a:r>
              <a:rPr lang="nl-NL" sz="4000" dirty="0" smtClean="0">
                <a:latin typeface="HieronymusNormaal" pitchFamily="34" charset="0"/>
              </a:rPr>
              <a:t>schoorsteen</a:t>
            </a:r>
            <a:endParaRPr lang="nl-NL" sz="4000" dirty="0">
              <a:latin typeface="HieronymusNormaal" pitchFamily="34" charset="0"/>
            </a:endParaRPr>
          </a:p>
        </p:txBody>
      </p:sp>
      <p:grpSp>
        <p:nvGrpSpPr>
          <p:cNvPr id="24" name="Groep 23"/>
          <p:cNvGrpSpPr/>
          <p:nvPr/>
        </p:nvGrpSpPr>
        <p:grpSpPr>
          <a:xfrm>
            <a:off x="703714" y="1373985"/>
            <a:ext cx="2029190" cy="2121350"/>
            <a:chOff x="755576" y="1373985"/>
            <a:chExt cx="2029190" cy="2121350"/>
          </a:xfrm>
        </p:grpSpPr>
        <p:sp>
          <p:nvSpPr>
            <p:cNvPr id="25" name="Rechthoek 24"/>
            <p:cNvSpPr/>
            <p:nvPr/>
          </p:nvSpPr>
          <p:spPr>
            <a:xfrm>
              <a:off x="755576" y="1373985"/>
              <a:ext cx="2029190" cy="2121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26" name="Picture 2" descr="http://www.animatieplaatjes.nl/sinterklaas/zwartepiet8.gi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5347" y="1665438"/>
              <a:ext cx="1685925" cy="1457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Groep 26"/>
          <p:cNvGrpSpPr/>
          <p:nvPr/>
        </p:nvGrpSpPr>
        <p:grpSpPr>
          <a:xfrm>
            <a:off x="755576" y="3980391"/>
            <a:ext cx="2029190" cy="2121350"/>
            <a:chOff x="429761" y="3973196"/>
            <a:chExt cx="2029190" cy="2121350"/>
          </a:xfrm>
        </p:grpSpPr>
        <p:sp>
          <p:nvSpPr>
            <p:cNvPr id="28" name="Rechthoek 27"/>
            <p:cNvSpPr/>
            <p:nvPr/>
          </p:nvSpPr>
          <p:spPr>
            <a:xfrm>
              <a:off x="429761" y="3973196"/>
              <a:ext cx="2029190" cy="2121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29" name="Picture 17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126" y="4364791"/>
              <a:ext cx="2028825" cy="1352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1" name="Groep 20"/>
          <p:cNvGrpSpPr/>
          <p:nvPr/>
        </p:nvGrpSpPr>
        <p:grpSpPr>
          <a:xfrm>
            <a:off x="3645589" y="3980391"/>
            <a:ext cx="2029190" cy="2121350"/>
            <a:chOff x="3207264" y="3958226"/>
            <a:chExt cx="2029190" cy="2121350"/>
          </a:xfrm>
        </p:grpSpPr>
        <p:sp>
          <p:nvSpPr>
            <p:cNvPr id="22" name="Rechthoek 21"/>
            <p:cNvSpPr/>
            <p:nvPr/>
          </p:nvSpPr>
          <p:spPr>
            <a:xfrm>
              <a:off x="3207264" y="3958226"/>
              <a:ext cx="2029190" cy="2121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23" name="Picture 6" descr="5,8k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3696" y="4261662"/>
              <a:ext cx="1076325" cy="1514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Groep 29"/>
          <p:cNvGrpSpPr/>
          <p:nvPr/>
        </p:nvGrpSpPr>
        <p:grpSpPr>
          <a:xfrm>
            <a:off x="3631081" y="1392165"/>
            <a:ext cx="2029190" cy="2121350"/>
            <a:chOff x="3563888" y="1384034"/>
            <a:chExt cx="2029190" cy="2121350"/>
          </a:xfrm>
        </p:grpSpPr>
        <p:sp>
          <p:nvSpPr>
            <p:cNvPr id="31" name="Rechthoek 30"/>
            <p:cNvSpPr/>
            <p:nvPr/>
          </p:nvSpPr>
          <p:spPr>
            <a:xfrm>
              <a:off x="3563888" y="1384034"/>
              <a:ext cx="2029190" cy="2121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32" name="Picture 4" descr="4k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5804" y="1880641"/>
              <a:ext cx="1390650" cy="1362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oep 35"/>
          <p:cNvGrpSpPr/>
          <p:nvPr/>
        </p:nvGrpSpPr>
        <p:grpSpPr>
          <a:xfrm>
            <a:off x="6387870" y="1373985"/>
            <a:ext cx="2029190" cy="2121350"/>
            <a:chOff x="6444208" y="1437037"/>
            <a:chExt cx="2029190" cy="2121350"/>
          </a:xfrm>
        </p:grpSpPr>
        <p:sp>
          <p:nvSpPr>
            <p:cNvPr id="37" name="Rechthoek 36"/>
            <p:cNvSpPr/>
            <p:nvPr/>
          </p:nvSpPr>
          <p:spPr>
            <a:xfrm>
              <a:off x="6444208" y="1437037"/>
              <a:ext cx="2029190" cy="2121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38" name="Picture 18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3003" y="1439822"/>
              <a:ext cx="1371600" cy="2009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9" name="Groep 38"/>
          <p:cNvGrpSpPr/>
          <p:nvPr/>
        </p:nvGrpSpPr>
        <p:grpSpPr>
          <a:xfrm>
            <a:off x="6392346" y="3976283"/>
            <a:ext cx="2029190" cy="2121350"/>
            <a:chOff x="6444208" y="3976283"/>
            <a:chExt cx="2029190" cy="2121350"/>
          </a:xfrm>
        </p:grpSpPr>
        <p:sp>
          <p:nvSpPr>
            <p:cNvPr id="40" name="Rechthoek 39">
              <a:hlinkClick r:id="" action="ppaction://hlinkshowjump?jump=nextslide"/>
            </p:cNvPr>
            <p:cNvSpPr/>
            <p:nvPr/>
          </p:nvSpPr>
          <p:spPr>
            <a:xfrm>
              <a:off x="6444208" y="3976283"/>
              <a:ext cx="2029190" cy="2121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41" name="Picture 20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9178" y="4118788"/>
              <a:ext cx="1619250" cy="1800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" name="op de schoorsteen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43068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42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>
                <a:latin typeface="HieronymusNormaal" pitchFamily="34" charset="0"/>
              </a:rPr>
              <a:t>piet is op de schoorsteen</a:t>
            </a:r>
          </a:p>
        </p:txBody>
      </p:sp>
      <p:grpSp>
        <p:nvGrpSpPr>
          <p:cNvPr id="18" name="Groep 17"/>
          <p:cNvGrpSpPr/>
          <p:nvPr/>
        </p:nvGrpSpPr>
        <p:grpSpPr>
          <a:xfrm>
            <a:off x="3491880" y="2636912"/>
            <a:ext cx="2029190" cy="2121350"/>
            <a:chOff x="6444208" y="3976283"/>
            <a:chExt cx="2029190" cy="2121350"/>
          </a:xfrm>
        </p:grpSpPr>
        <p:sp>
          <p:nvSpPr>
            <p:cNvPr id="19" name="Rechthoek 18"/>
            <p:cNvSpPr/>
            <p:nvPr/>
          </p:nvSpPr>
          <p:spPr>
            <a:xfrm>
              <a:off x="6444208" y="3976283"/>
              <a:ext cx="2029190" cy="2121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20" name="Picture 20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9178" y="4118788"/>
              <a:ext cx="1619250" cy="1800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1" name="op de schoorsteen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40552" y="30323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13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>
                <a:latin typeface="HieronymusNormaal" pitchFamily="34" charset="0"/>
              </a:rPr>
              <a:t>piet </a:t>
            </a:r>
            <a:r>
              <a:rPr lang="nl-NL" sz="4000" dirty="0" smtClean="0">
                <a:latin typeface="HieronymusNormaal" pitchFamily="34" charset="0"/>
              </a:rPr>
              <a:t>is links van </a:t>
            </a:r>
            <a:r>
              <a:rPr lang="nl-NL" sz="4000" dirty="0">
                <a:latin typeface="HieronymusNormaal" pitchFamily="34" charset="0"/>
              </a:rPr>
              <a:t>de schoorsteen</a:t>
            </a:r>
          </a:p>
        </p:txBody>
      </p:sp>
      <p:grpSp>
        <p:nvGrpSpPr>
          <p:cNvPr id="11" name="Groep 10"/>
          <p:cNvGrpSpPr/>
          <p:nvPr/>
        </p:nvGrpSpPr>
        <p:grpSpPr>
          <a:xfrm>
            <a:off x="3561130" y="3980391"/>
            <a:ext cx="2029190" cy="2121350"/>
            <a:chOff x="3207264" y="3958226"/>
            <a:chExt cx="2029190" cy="2121350"/>
          </a:xfrm>
        </p:grpSpPr>
        <p:sp>
          <p:nvSpPr>
            <p:cNvPr id="17" name="Rechthoek 16"/>
            <p:cNvSpPr/>
            <p:nvPr/>
          </p:nvSpPr>
          <p:spPr>
            <a:xfrm>
              <a:off x="3207264" y="3958226"/>
              <a:ext cx="2029190" cy="2121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030" name="Picture 6" descr="5,8k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3696" y="4261662"/>
              <a:ext cx="1076325" cy="1514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ep 8"/>
          <p:cNvGrpSpPr/>
          <p:nvPr/>
        </p:nvGrpSpPr>
        <p:grpSpPr>
          <a:xfrm>
            <a:off x="818835" y="1373985"/>
            <a:ext cx="2029190" cy="2121350"/>
            <a:chOff x="3563888" y="1384034"/>
            <a:chExt cx="2029190" cy="2121350"/>
          </a:xfrm>
        </p:grpSpPr>
        <p:sp>
          <p:nvSpPr>
            <p:cNvPr id="20" name="Rechthoek 19"/>
            <p:cNvSpPr/>
            <p:nvPr/>
          </p:nvSpPr>
          <p:spPr>
            <a:xfrm>
              <a:off x="3563888" y="1384034"/>
              <a:ext cx="2029190" cy="2121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028" name="Picture 4" descr="4k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5804" y="1880641"/>
              <a:ext cx="1390650" cy="1362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ep 6"/>
          <p:cNvGrpSpPr/>
          <p:nvPr/>
        </p:nvGrpSpPr>
        <p:grpSpPr>
          <a:xfrm>
            <a:off x="6387870" y="1373985"/>
            <a:ext cx="2029190" cy="2121350"/>
            <a:chOff x="6444208" y="1437037"/>
            <a:chExt cx="2029190" cy="2121350"/>
          </a:xfrm>
        </p:grpSpPr>
        <p:sp>
          <p:nvSpPr>
            <p:cNvPr id="19" name="Rechthoek 18"/>
            <p:cNvSpPr/>
            <p:nvPr/>
          </p:nvSpPr>
          <p:spPr>
            <a:xfrm>
              <a:off x="6444208" y="1437037"/>
              <a:ext cx="2029190" cy="2121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042" name="Picture 18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3003" y="1439822"/>
              <a:ext cx="1371600" cy="2009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" name="Groep 9"/>
          <p:cNvGrpSpPr/>
          <p:nvPr/>
        </p:nvGrpSpPr>
        <p:grpSpPr>
          <a:xfrm>
            <a:off x="6392346" y="3976283"/>
            <a:ext cx="2029190" cy="2121350"/>
            <a:chOff x="6444208" y="3976283"/>
            <a:chExt cx="2029190" cy="2121350"/>
          </a:xfrm>
        </p:grpSpPr>
        <p:sp>
          <p:nvSpPr>
            <p:cNvPr id="16" name="Rechthoek 15"/>
            <p:cNvSpPr/>
            <p:nvPr/>
          </p:nvSpPr>
          <p:spPr>
            <a:xfrm>
              <a:off x="6444208" y="3976283"/>
              <a:ext cx="2029190" cy="2121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044" name="Picture 20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9178" y="4118788"/>
              <a:ext cx="1619250" cy="1800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2" name="Groep 21"/>
          <p:cNvGrpSpPr/>
          <p:nvPr/>
        </p:nvGrpSpPr>
        <p:grpSpPr>
          <a:xfrm>
            <a:off x="779343" y="3992038"/>
            <a:ext cx="2029190" cy="2121350"/>
            <a:chOff x="703714" y="1373985"/>
            <a:chExt cx="2029190" cy="2121350"/>
          </a:xfrm>
        </p:grpSpPr>
        <p:sp>
          <p:nvSpPr>
            <p:cNvPr id="23" name="Rechthoek 22">
              <a:hlinkClick r:id="" action="ppaction://hlinkshowjump?jump=nextslide"/>
            </p:cNvPr>
            <p:cNvSpPr/>
            <p:nvPr/>
          </p:nvSpPr>
          <p:spPr>
            <a:xfrm>
              <a:off x="703714" y="1373985"/>
              <a:ext cx="2029190" cy="2121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25" name="Picture 4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44646" y="1949090"/>
              <a:ext cx="1751600" cy="1072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oep 25"/>
          <p:cNvGrpSpPr/>
          <p:nvPr/>
        </p:nvGrpSpPr>
        <p:grpSpPr>
          <a:xfrm>
            <a:off x="3563888" y="1376770"/>
            <a:ext cx="2029190" cy="2121350"/>
            <a:chOff x="703714" y="1373985"/>
            <a:chExt cx="2029190" cy="2121350"/>
          </a:xfrm>
        </p:grpSpPr>
        <p:sp>
          <p:nvSpPr>
            <p:cNvPr id="27" name="Rechthoek 26"/>
            <p:cNvSpPr/>
            <p:nvPr/>
          </p:nvSpPr>
          <p:spPr>
            <a:xfrm>
              <a:off x="703714" y="1373985"/>
              <a:ext cx="2029190" cy="2121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29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83595" y="1867807"/>
              <a:ext cx="1873398" cy="11983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links van de schoorstee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16566" y="60485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73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1143000"/>
          </a:xfrm>
        </p:spPr>
        <p:txBody>
          <a:bodyPr>
            <a:normAutofit/>
          </a:bodyPr>
          <a:lstStyle/>
          <a:p>
            <a:r>
              <a:rPr lang="nl-NL" sz="4000" dirty="0">
                <a:latin typeface="HieronymusNormaal" pitchFamily="34" charset="0"/>
              </a:rPr>
              <a:t>piet is </a:t>
            </a:r>
            <a:r>
              <a:rPr lang="nl-NL" sz="4000" dirty="0" smtClean="0">
                <a:latin typeface="HieronymusNormaal" pitchFamily="34" charset="0"/>
              </a:rPr>
              <a:t>links van </a:t>
            </a:r>
            <a:r>
              <a:rPr lang="nl-NL" sz="4000" dirty="0">
                <a:latin typeface="HieronymusNormaal" pitchFamily="34" charset="0"/>
              </a:rPr>
              <a:t>de schoorsteen</a:t>
            </a:r>
          </a:p>
        </p:txBody>
      </p:sp>
      <p:grpSp>
        <p:nvGrpSpPr>
          <p:cNvPr id="7" name="Groep 6"/>
          <p:cNvGrpSpPr/>
          <p:nvPr/>
        </p:nvGrpSpPr>
        <p:grpSpPr>
          <a:xfrm>
            <a:off x="3616658" y="2564904"/>
            <a:ext cx="2029190" cy="2121350"/>
            <a:chOff x="703714" y="1373985"/>
            <a:chExt cx="2029190" cy="2121350"/>
          </a:xfrm>
        </p:grpSpPr>
        <p:sp>
          <p:nvSpPr>
            <p:cNvPr id="8" name="Rechthoek 7"/>
            <p:cNvSpPr/>
            <p:nvPr/>
          </p:nvSpPr>
          <p:spPr>
            <a:xfrm>
              <a:off x="703714" y="1373985"/>
              <a:ext cx="2029190" cy="2121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48660" y="1902085"/>
              <a:ext cx="1739297" cy="1065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links naast de schoorsteen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84568" y="28859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25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8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>
                <a:latin typeface="HieronymusNormaal" pitchFamily="34" charset="0"/>
              </a:rPr>
              <a:t>piet is in de schoen</a:t>
            </a:r>
          </a:p>
        </p:txBody>
      </p:sp>
      <p:grpSp>
        <p:nvGrpSpPr>
          <p:cNvPr id="10" name="Groep 9"/>
          <p:cNvGrpSpPr/>
          <p:nvPr/>
        </p:nvGrpSpPr>
        <p:grpSpPr>
          <a:xfrm>
            <a:off x="3517553" y="3776508"/>
            <a:ext cx="2198343" cy="1940259"/>
            <a:chOff x="3585480" y="4035953"/>
            <a:chExt cx="2198343" cy="1940259"/>
          </a:xfrm>
        </p:grpSpPr>
        <p:sp>
          <p:nvSpPr>
            <p:cNvPr id="25" name="Rechthoek 24"/>
            <p:cNvSpPr/>
            <p:nvPr/>
          </p:nvSpPr>
          <p:spPr>
            <a:xfrm>
              <a:off x="3585480" y="4035953"/>
              <a:ext cx="2198343" cy="185066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5130" name="Picture 10" descr="C:\Users\margriet laptop\Pictures\voor plaatsbepaling ppt sint\piet voor de schoen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6246" y="4125123"/>
              <a:ext cx="1556813" cy="18510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ep 11"/>
          <p:cNvGrpSpPr/>
          <p:nvPr/>
        </p:nvGrpSpPr>
        <p:grpSpPr>
          <a:xfrm>
            <a:off x="3517552" y="1644123"/>
            <a:ext cx="2198343" cy="1850661"/>
            <a:chOff x="3264716" y="1630541"/>
            <a:chExt cx="2198343" cy="1850661"/>
          </a:xfrm>
        </p:grpSpPr>
        <p:sp>
          <p:nvSpPr>
            <p:cNvPr id="24" name="Rechthoek 23"/>
            <p:cNvSpPr/>
            <p:nvPr/>
          </p:nvSpPr>
          <p:spPr>
            <a:xfrm>
              <a:off x="3264716" y="1630541"/>
              <a:ext cx="2198343" cy="185066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5" name="Groep 4"/>
            <p:cNvGrpSpPr/>
            <p:nvPr/>
          </p:nvGrpSpPr>
          <p:grpSpPr>
            <a:xfrm>
              <a:off x="3426635" y="1936734"/>
              <a:ext cx="1599573" cy="1238274"/>
              <a:chOff x="3863486" y="2391011"/>
              <a:chExt cx="1599573" cy="1238274"/>
            </a:xfrm>
          </p:grpSpPr>
          <p:pic>
            <p:nvPicPr>
              <p:cNvPr id="5144" name="Picture 24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59469" y="2391011"/>
                <a:ext cx="1303590" cy="1199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141" name="Picture 21"/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813079">
                <a:off x="3863486" y="2429135"/>
                <a:ext cx="1095375" cy="12001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14" name="Groep 13"/>
          <p:cNvGrpSpPr/>
          <p:nvPr/>
        </p:nvGrpSpPr>
        <p:grpSpPr>
          <a:xfrm>
            <a:off x="6228184" y="3730301"/>
            <a:ext cx="2198343" cy="1850661"/>
            <a:chOff x="6228184" y="3730301"/>
            <a:chExt cx="2198343" cy="1850661"/>
          </a:xfrm>
        </p:grpSpPr>
        <p:sp>
          <p:nvSpPr>
            <p:cNvPr id="27" name="Rechthoek 26"/>
            <p:cNvSpPr/>
            <p:nvPr/>
          </p:nvSpPr>
          <p:spPr>
            <a:xfrm>
              <a:off x="6228184" y="3730301"/>
              <a:ext cx="2198343" cy="185066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5129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92167" y="3776508"/>
              <a:ext cx="2087860" cy="17306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3" name="Groep 32"/>
          <p:cNvGrpSpPr/>
          <p:nvPr/>
        </p:nvGrpSpPr>
        <p:grpSpPr>
          <a:xfrm>
            <a:off x="688158" y="1681833"/>
            <a:ext cx="2198343" cy="1850661"/>
            <a:chOff x="335822" y="1548204"/>
            <a:chExt cx="2198343" cy="1850661"/>
          </a:xfrm>
        </p:grpSpPr>
        <p:sp>
          <p:nvSpPr>
            <p:cNvPr id="34" name="Rechthoek 33"/>
            <p:cNvSpPr/>
            <p:nvPr/>
          </p:nvSpPr>
          <p:spPr>
            <a:xfrm>
              <a:off x="335822" y="1548204"/>
              <a:ext cx="2198343" cy="185066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37" name="Picture 6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42870" y="1647326"/>
              <a:ext cx="1218749" cy="16524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8" name="Groep 37"/>
          <p:cNvGrpSpPr/>
          <p:nvPr/>
        </p:nvGrpSpPr>
        <p:grpSpPr>
          <a:xfrm>
            <a:off x="730191" y="3765912"/>
            <a:ext cx="2198343" cy="1850661"/>
            <a:chOff x="730191" y="3765912"/>
            <a:chExt cx="2198343" cy="1850661"/>
          </a:xfrm>
        </p:grpSpPr>
        <p:sp>
          <p:nvSpPr>
            <p:cNvPr id="39" name="Rechthoek 38"/>
            <p:cNvSpPr/>
            <p:nvPr/>
          </p:nvSpPr>
          <p:spPr>
            <a:xfrm>
              <a:off x="730191" y="3765912"/>
              <a:ext cx="2198343" cy="185066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40" name="Picture 16" descr="2k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454" y="4744883"/>
              <a:ext cx="456580" cy="7622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20" descr="3k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4221088"/>
              <a:ext cx="586806" cy="5330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02781" y="4102466"/>
              <a:ext cx="936955" cy="1150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" name="Picture 18" descr="5k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8061" y="4615068"/>
              <a:ext cx="800473" cy="8722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oep 27"/>
          <p:cNvGrpSpPr/>
          <p:nvPr/>
        </p:nvGrpSpPr>
        <p:grpSpPr>
          <a:xfrm>
            <a:off x="6228184" y="1611184"/>
            <a:ext cx="2198343" cy="1850661"/>
            <a:chOff x="6089822" y="1611184"/>
            <a:chExt cx="2198343" cy="1850661"/>
          </a:xfrm>
        </p:grpSpPr>
        <p:sp>
          <p:nvSpPr>
            <p:cNvPr id="29" name="Rechthoek 28">
              <a:hlinkClick r:id="" action="ppaction://hlinkshowjump?jump=nextslide"/>
            </p:cNvPr>
            <p:cNvSpPr/>
            <p:nvPr/>
          </p:nvSpPr>
          <p:spPr>
            <a:xfrm>
              <a:off x="6089822" y="1611184"/>
              <a:ext cx="2198343" cy="185066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30" name="Picture 2" descr="2k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4208" y="1681833"/>
              <a:ext cx="1489572" cy="1583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in de schoen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244408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34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>
                <a:latin typeface="HieronymusNormaal" pitchFamily="34" charset="0"/>
              </a:rPr>
              <a:t>piet is in de schoen</a:t>
            </a:r>
          </a:p>
        </p:txBody>
      </p:sp>
      <p:grpSp>
        <p:nvGrpSpPr>
          <p:cNvPr id="11" name="Groep 10"/>
          <p:cNvGrpSpPr/>
          <p:nvPr/>
        </p:nvGrpSpPr>
        <p:grpSpPr>
          <a:xfrm>
            <a:off x="3419872" y="2339907"/>
            <a:ext cx="2198343" cy="1850661"/>
            <a:chOff x="6089822" y="1611184"/>
            <a:chExt cx="2198343" cy="1850661"/>
          </a:xfrm>
        </p:grpSpPr>
        <p:sp>
          <p:nvSpPr>
            <p:cNvPr id="12" name="Rechthoek 11"/>
            <p:cNvSpPr/>
            <p:nvPr/>
          </p:nvSpPr>
          <p:spPr>
            <a:xfrm>
              <a:off x="6089822" y="1611184"/>
              <a:ext cx="2198343" cy="185066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3" name="Picture 2" descr="2k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4208" y="1681833"/>
              <a:ext cx="1489572" cy="1583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1" name="in de schoen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96536" y="32466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67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944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>
                <a:latin typeface="HieronymusNormaal" pitchFamily="34" charset="0"/>
              </a:rPr>
              <a:t>piet is </a:t>
            </a:r>
            <a:r>
              <a:rPr lang="nl-NL" sz="4000" dirty="0" smtClean="0">
                <a:latin typeface="HieronymusNormaal" pitchFamily="34" charset="0"/>
              </a:rPr>
              <a:t>links van </a:t>
            </a:r>
            <a:r>
              <a:rPr lang="nl-NL" sz="4000" dirty="0">
                <a:latin typeface="HieronymusNormaal" pitchFamily="34" charset="0"/>
              </a:rPr>
              <a:t>de schoen</a:t>
            </a:r>
          </a:p>
        </p:txBody>
      </p:sp>
      <p:grpSp>
        <p:nvGrpSpPr>
          <p:cNvPr id="10" name="Groep 9"/>
          <p:cNvGrpSpPr/>
          <p:nvPr/>
        </p:nvGrpSpPr>
        <p:grpSpPr>
          <a:xfrm>
            <a:off x="3517553" y="3776508"/>
            <a:ext cx="2198343" cy="1940259"/>
            <a:chOff x="3585480" y="4035953"/>
            <a:chExt cx="2198343" cy="1940259"/>
          </a:xfrm>
        </p:grpSpPr>
        <p:sp>
          <p:nvSpPr>
            <p:cNvPr id="25" name="Rechthoek 24"/>
            <p:cNvSpPr/>
            <p:nvPr/>
          </p:nvSpPr>
          <p:spPr>
            <a:xfrm>
              <a:off x="3585480" y="4035953"/>
              <a:ext cx="2198343" cy="185066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5130" name="Picture 10" descr="C:\Users\margriet laptop\Pictures\voor plaatsbepaling ppt sint\piet voor de schoen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6246" y="4125123"/>
              <a:ext cx="1556813" cy="18510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ep 11"/>
          <p:cNvGrpSpPr/>
          <p:nvPr/>
        </p:nvGrpSpPr>
        <p:grpSpPr>
          <a:xfrm>
            <a:off x="3517552" y="1644123"/>
            <a:ext cx="2198343" cy="1850661"/>
            <a:chOff x="3264716" y="1630541"/>
            <a:chExt cx="2198343" cy="1850661"/>
          </a:xfrm>
        </p:grpSpPr>
        <p:sp>
          <p:nvSpPr>
            <p:cNvPr id="24" name="Rechthoek 23"/>
            <p:cNvSpPr/>
            <p:nvPr/>
          </p:nvSpPr>
          <p:spPr>
            <a:xfrm>
              <a:off x="3264716" y="1630541"/>
              <a:ext cx="2198343" cy="185066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5" name="Groep 4"/>
            <p:cNvGrpSpPr/>
            <p:nvPr/>
          </p:nvGrpSpPr>
          <p:grpSpPr>
            <a:xfrm>
              <a:off x="3426635" y="1936734"/>
              <a:ext cx="1599573" cy="1238274"/>
              <a:chOff x="3863486" y="2391011"/>
              <a:chExt cx="1599573" cy="1238274"/>
            </a:xfrm>
          </p:grpSpPr>
          <p:pic>
            <p:nvPicPr>
              <p:cNvPr id="5144" name="Picture 24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59469" y="2391011"/>
                <a:ext cx="1303590" cy="1199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141" name="Picture 21"/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813079">
                <a:off x="3863486" y="2429135"/>
                <a:ext cx="1095375" cy="12001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14" name="Groep 13"/>
          <p:cNvGrpSpPr/>
          <p:nvPr/>
        </p:nvGrpSpPr>
        <p:grpSpPr>
          <a:xfrm>
            <a:off x="6228184" y="3730301"/>
            <a:ext cx="2198343" cy="1850661"/>
            <a:chOff x="6228184" y="3730301"/>
            <a:chExt cx="2198343" cy="1850661"/>
          </a:xfrm>
        </p:grpSpPr>
        <p:sp>
          <p:nvSpPr>
            <p:cNvPr id="27" name="Rechthoek 26"/>
            <p:cNvSpPr/>
            <p:nvPr/>
          </p:nvSpPr>
          <p:spPr>
            <a:xfrm>
              <a:off x="6228184" y="3730301"/>
              <a:ext cx="2198343" cy="185066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5129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92167" y="3776508"/>
              <a:ext cx="2087860" cy="17306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2" name="Groep 51"/>
          <p:cNvGrpSpPr/>
          <p:nvPr/>
        </p:nvGrpSpPr>
        <p:grpSpPr>
          <a:xfrm>
            <a:off x="6228184" y="1611184"/>
            <a:ext cx="2198343" cy="1850661"/>
            <a:chOff x="6089822" y="1611184"/>
            <a:chExt cx="2198343" cy="1850661"/>
          </a:xfrm>
        </p:grpSpPr>
        <p:sp>
          <p:nvSpPr>
            <p:cNvPr id="53" name="Rechthoek 52"/>
            <p:cNvSpPr/>
            <p:nvPr/>
          </p:nvSpPr>
          <p:spPr>
            <a:xfrm>
              <a:off x="6089822" y="1611184"/>
              <a:ext cx="2198343" cy="185066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54" name="Picture 2" descr="2k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4208" y="1681833"/>
              <a:ext cx="1489572" cy="1583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Groep 28"/>
          <p:cNvGrpSpPr/>
          <p:nvPr/>
        </p:nvGrpSpPr>
        <p:grpSpPr>
          <a:xfrm>
            <a:off x="688160" y="1650347"/>
            <a:ext cx="2198343" cy="1850661"/>
            <a:chOff x="688160" y="1650347"/>
            <a:chExt cx="2198343" cy="1850661"/>
          </a:xfrm>
        </p:grpSpPr>
        <p:sp>
          <p:nvSpPr>
            <p:cNvPr id="30" name="Rechthoek 29">
              <a:hlinkClick r:id="" action="ppaction://hlinkshowjump?jump=nextslide"/>
            </p:cNvPr>
            <p:cNvSpPr/>
            <p:nvPr/>
          </p:nvSpPr>
          <p:spPr>
            <a:xfrm>
              <a:off x="688160" y="1650347"/>
              <a:ext cx="2198343" cy="185066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34" name="Picture 2" descr="6k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1462" y="1797927"/>
              <a:ext cx="1209675" cy="15430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Groep 34"/>
          <p:cNvGrpSpPr/>
          <p:nvPr/>
        </p:nvGrpSpPr>
        <p:grpSpPr>
          <a:xfrm>
            <a:off x="673987" y="3776508"/>
            <a:ext cx="2198343" cy="1850661"/>
            <a:chOff x="335822" y="1548204"/>
            <a:chExt cx="2198343" cy="1850661"/>
          </a:xfrm>
        </p:grpSpPr>
        <p:sp>
          <p:nvSpPr>
            <p:cNvPr id="36" name="Rechthoek 35"/>
            <p:cNvSpPr/>
            <p:nvPr/>
          </p:nvSpPr>
          <p:spPr>
            <a:xfrm>
              <a:off x="335822" y="1548204"/>
              <a:ext cx="2198343" cy="185066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37" name="Picture 6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42870" y="1647326"/>
              <a:ext cx="1218749" cy="16524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386" name="Picture 2" descr="2k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084" y="2520438"/>
            <a:ext cx="5334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links van de schoen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244408" y="6093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19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>
                <a:latin typeface="HieronymusNormaal" pitchFamily="34" charset="0"/>
              </a:rPr>
              <a:t>piet is tussen de schoorstenen</a:t>
            </a:r>
          </a:p>
        </p:txBody>
      </p:sp>
      <p:grpSp>
        <p:nvGrpSpPr>
          <p:cNvPr id="21" name="Groep 20"/>
          <p:cNvGrpSpPr/>
          <p:nvPr/>
        </p:nvGrpSpPr>
        <p:grpSpPr>
          <a:xfrm>
            <a:off x="3491880" y="2636912"/>
            <a:ext cx="2029190" cy="2121350"/>
            <a:chOff x="429761" y="3973196"/>
            <a:chExt cx="2029190" cy="2121350"/>
          </a:xfrm>
        </p:grpSpPr>
        <p:sp>
          <p:nvSpPr>
            <p:cNvPr id="22" name="Rechthoek 21"/>
            <p:cNvSpPr/>
            <p:nvPr/>
          </p:nvSpPr>
          <p:spPr>
            <a:xfrm>
              <a:off x="429761" y="3973196"/>
              <a:ext cx="2029190" cy="2121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23" name="Picture 17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126" y="4364791"/>
              <a:ext cx="2028825" cy="1352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" name="tussen de schoorstenen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40552" y="31732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99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4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>
                <a:latin typeface="HieronymusNormaal" pitchFamily="34" charset="0"/>
              </a:rPr>
              <a:t>piet is </a:t>
            </a:r>
            <a:r>
              <a:rPr lang="nl-NL" sz="4000" dirty="0" smtClean="0">
                <a:latin typeface="HieronymusNormaal" pitchFamily="34" charset="0"/>
              </a:rPr>
              <a:t>links van </a:t>
            </a:r>
            <a:r>
              <a:rPr lang="nl-NL" sz="4000" dirty="0">
                <a:latin typeface="HieronymusNormaal" pitchFamily="34" charset="0"/>
              </a:rPr>
              <a:t>de schoen</a:t>
            </a:r>
          </a:p>
        </p:txBody>
      </p:sp>
      <p:grpSp>
        <p:nvGrpSpPr>
          <p:cNvPr id="3" name="Groep 2"/>
          <p:cNvGrpSpPr/>
          <p:nvPr/>
        </p:nvGrpSpPr>
        <p:grpSpPr>
          <a:xfrm>
            <a:off x="3419872" y="2808469"/>
            <a:ext cx="2198343" cy="1850661"/>
            <a:chOff x="3419872" y="2808469"/>
            <a:chExt cx="2198343" cy="1850661"/>
          </a:xfrm>
        </p:grpSpPr>
        <p:grpSp>
          <p:nvGrpSpPr>
            <p:cNvPr id="9" name="Groep 8"/>
            <p:cNvGrpSpPr/>
            <p:nvPr/>
          </p:nvGrpSpPr>
          <p:grpSpPr>
            <a:xfrm>
              <a:off x="3419872" y="2808469"/>
              <a:ext cx="2198343" cy="1850661"/>
              <a:chOff x="688160" y="1650347"/>
              <a:chExt cx="2198343" cy="1850661"/>
            </a:xfrm>
          </p:grpSpPr>
          <p:sp>
            <p:nvSpPr>
              <p:cNvPr id="10" name="Rechthoek 9"/>
              <p:cNvSpPr/>
              <p:nvPr/>
            </p:nvSpPr>
            <p:spPr>
              <a:xfrm>
                <a:off x="688160" y="1650347"/>
                <a:ext cx="2198343" cy="1850661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pic>
            <p:nvPicPr>
              <p:cNvPr id="12" name="Picture 2" descr="6k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1462" y="1797927"/>
                <a:ext cx="1209675" cy="15430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5362" name="Picture 2" descr="2k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3805" y="3676650"/>
              <a:ext cx="533400" cy="723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links van de schoen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28584" y="28364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96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3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>
                <a:latin typeface="HieronymusNormaal" pitchFamily="34" charset="0"/>
              </a:rPr>
              <a:t>piet is tussen de schoenen</a:t>
            </a:r>
          </a:p>
        </p:txBody>
      </p:sp>
      <p:grpSp>
        <p:nvGrpSpPr>
          <p:cNvPr id="10" name="Groep 9"/>
          <p:cNvGrpSpPr/>
          <p:nvPr/>
        </p:nvGrpSpPr>
        <p:grpSpPr>
          <a:xfrm>
            <a:off x="3517553" y="3776508"/>
            <a:ext cx="2198343" cy="1940259"/>
            <a:chOff x="3585480" y="4035953"/>
            <a:chExt cx="2198343" cy="1940259"/>
          </a:xfrm>
        </p:grpSpPr>
        <p:sp>
          <p:nvSpPr>
            <p:cNvPr id="25" name="Rechthoek 24"/>
            <p:cNvSpPr/>
            <p:nvPr/>
          </p:nvSpPr>
          <p:spPr>
            <a:xfrm>
              <a:off x="3585480" y="4035953"/>
              <a:ext cx="2198343" cy="185066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5130" name="Picture 10" descr="C:\Users\margriet laptop\Pictures\voor plaatsbepaling ppt sint\piet voor de schoen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6246" y="4125123"/>
              <a:ext cx="1556813" cy="18510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ep 11"/>
          <p:cNvGrpSpPr/>
          <p:nvPr/>
        </p:nvGrpSpPr>
        <p:grpSpPr>
          <a:xfrm>
            <a:off x="3517552" y="1644123"/>
            <a:ext cx="2198343" cy="1850661"/>
            <a:chOff x="3264716" y="1630541"/>
            <a:chExt cx="2198343" cy="1850661"/>
          </a:xfrm>
        </p:grpSpPr>
        <p:sp>
          <p:nvSpPr>
            <p:cNvPr id="24" name="Rechthoek 23"/>
            <p:cNvSpPr/>
            <p:nvPr/>
          </p:nvSpPr>
          <p:spPr>
            <a:xfrm>
              <a:off x="3264716" y="1630541"/>
              <a:ext cx="2198343" cy="185066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5" name="Groep 4"/>
            <p:cNvGrpSpPr/>
            <p:nvPr/>
          </p:nvGrpSpPr>
          <p:grpSpPr>
            <a:xfrm>
              <a:off x="3426635" y="1936734"/>
              <a:ext cx="1599573" cy="1238274"/>
              <a:chOff x="3863486" y="2391011"/>
              <a:chExt cx="1599573" cy="1238274"/>
            </a:xfrm>
          </p:grpSpPr>
          <p:pic>
            <p:nvPicPr>
              <p:cNvPr id="5144" name="Picture 24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59469" y="2391011"/>
                <a:ext cx="1303590" cy="1199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141" name="Picture 21"/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813079">
                <a:off x="3863486" y="2429135"/>
                <a:ext cx="1095375" cy="12001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14" name="Groep 13"/>
          <p:cNvGrpSpPr/>
          <p:nvPr/>
        </p:nvGrpSpPr>
        <p:grpSpPr>
          <a:xfrm>
            <a:off x="6228184" y="3730301"/>
            <a:ext cx="2198343" cy="1850661"/>
            <a:chOff x="6228184" y="3730301"/>
            <a:chExt cx="2198343" cy="1850661"/>
          </a:xfrm>
        </p:grpSpPr>
        <p:sp>
          <p:nvSpPr>
            <p:cNvPr id="27" name="Rechthoek 26"/>
            <p:cNvSpPr/>
            <p:nvPr/>
          </p:nvSpPr>
          <p:spPr>
            <a:xfrm>
              <a:off x="6228184" y="3730301"/>
              <a:ext cx="2198343" cy="185066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5129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92167" y="3776508"/>
              <a:ext cx="2087860" cy="17306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8" name="Groep 37"/>
          <p:cNvGrpSpPr/>
          <p:nvPr/>
        </p:nvGrpSpPr>
        <p:grpSpPr>
          <a:xfrm>
            <a:off x="730191" y="3765912"/>
            <a:ext cx="2198343" cy="1850661"/>
            <a:chOff x="730191" y="3765912"/>
            <a:chExt cx="2198343" cy="1850661"/>
          </a:xfrm>
        </p:grpSpPr>
        <p:sp>
          <p:nvSpPr>
            <p:cNvPr id="39" name="Rechthoek 38">
              <a:hlinkClick r:id="" action="ppaction://hlinkshowjump?jump=nextslide"/>
            </p:cNvPr>
            <p:cNvSpPr/>
            <p:nvPr/>
          </p:nvSpPr>
          <p:spPr>
            <a:xfrm>
              <a:off x="730191" y="3765912"/>
              <a:ext cx="2198343" cy="185066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40" name="Picture 16" descr="2k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454" y="4744883"/>
              <a:ext cx="456580" cy="7622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20" descr="3k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4221088"/>
              <a:ext cx="586806" cy="5330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2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02781" y="4102466"/>
              <a:ext cx="936955" cy="1150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" name="Picture 18" descr="5k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8061" y="4615068"/>
              <a:ext cx="800473" cy="8722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2" name="Groep 51"/>
          <p:cNvGrpSpPr/>
          <p:nvPr/>
        </p:nvGrpSpPr>
        <p:grpSpPr>
          <a:xfrm>
            <a:off x="6228184" y="1611184"/>
            <a:ext cx="2198343" cy="1850661"/>
            <a:chOff x="6089822" y="1611184"/>
            <a:chExt cx="2198343" cy="1850661"/>
          </a:xfrm>
        </p:grpSpPr>
        <p:sp>
          <p:nvSpPr>
            <p:cNvPr id="53" name="Rechthoek 52"/>
            <p:cNvSpPr/>
            <p:nvPr/>
          </p:nvSpPr>
          <p:spPr>
            <a:xfrm>
              <a:off x="6089822" y="1611184"/>
              <a:ext cx="2198343" cy="185066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54" name="Picture 2" descr="2k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4208" y="1681833"/>
              <a:ext cx="1489572" cy="1583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oep 27"/>
          <p:cNvGrpSpPr/>
          <p:nvPr/>
        </p:nvGrpSpPr>
        <p:grpSpPr>
          <a:xfrm>
            <a:off x="688160" y="1650347"/>
            <a:ext cx="2198343" cy="1850661"/>
            <a:chOff x="335822" y="1548204"/>
            <a:chExt cx="2198343" cy="1850661"/>
          </a:xfrm>
        </p:grpSpPr>
        <p:sp>
          <p:nvSpPr>
            <p:cNvPr id="29" name="Rechthoek 28"/>
            <p:cNvSpPr/>
            <p:nvPr/>
          </p:nvSpPr>
          <p:spPr>
            <a:xfrm>
              <a:off x="335822" y="1548204"/>
              <a:ext cx="2198343" cy="185066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30" name="Picture 4" descr="3k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669" y="2292463"/>
              <a:ext cx="952500" cy="952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6" descr="4k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072" y="2565287"/>
              <a:ext cx="408520" cy="61776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extLst/>
          </p:spPr>
        </p:pic>
        <p:pic>
          <p:nvPicPr>
            <p:cNvPr id="34" name="Picture 6" descr="4k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244" y="1794333"/>
              <a:ext cx="1143000" cy="1343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tussen de schoenen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244408" y="6093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45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>
                <a:latin typeface="HieronymusNormaal" pitchFamily="34" charset="0"/>
              </a:rPr>
              <a:t>piet is tussen de schoenen</a:t>
            </a:r>
          </a:p>
        </p:txBody>
      </p:sp>
      <p:grpSp>
        <p:nvGrpSpPr>
          <p:cNvPr id="42" name="Groep 41"/>
          <p:cNvGrpSpPr/>
          <p:nvPr/>
        </p:nvGrpSpPr>
        <p:grpSpPr>
          <a:xfrm>
            <a:off x="3275856" y="2577806"/>
            <a:ext cx="2198343" cy="1850661"/>
            <a:chOff x="730191" y="3765912"/>
            <a:chExt cx="2198343" cy="1850661"/>
          </a:xfrm>
        </p:grpSpPr>
        <p:sp>
          <p:nvSpPr>
            <p:cNvPr id="43" name="Rechthoek 42"/>
            <p:cNvSpPr/>
            <p:nvPr/>
          </p:nvSpPr>
          <p:spPr>
            <a:xfrm>
              <a:off x="730191" y="3765912"/>
              <a:ext cx="2198343" cy="185066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44" name="Picture 16" descr="2k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454" y="4744883"/>
              <a:ext cx="456580" cy="7622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0" descr="3k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199" y="4257066"/>
              <a:ext cx="586806" cy="5330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02781" y="4102466"/>
              <a:ext cx="936955" cy="1150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7" name="Picture 18" descr="5k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8061" y="4615068"/>
              <a:ext cx="800473" cy="8722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8" name="tussen de schoenen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540552" y="33505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83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970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>
                <a:latin typeface="HieronymusNormaal" pitchFamily="34" charset="0"/>
              </a:rPr>
              <a:t>piet is </a:t>
            </a:r>
            <a:r>
              <a:rPr lang="nl-NL" sz="4000" dirty="0" smtClean="0">
                <a:latin typeface="HieronymusNormaal" pitchFamily="34" charset="0"/>
              </a:rPr>
              <a:t>rechts van </a:t>
            </a:r>
            <a:r>
              <a:rPr lang="nl-NL" sz="4000" dirty="0">
                <a:latin typeface="HieronymusNormaal" pitchFamily="34" charset="0"/>
              </a:rPr>
              <a:t>de schoen</a:t>
            </a:r>
          </a:p>
        </p:txBody>
      </p:sp>
      <p:grpSp>
        <p:nvGrpSpPr>
          <p:cNvPr id="10" name="Groep 9"/>
          <p:cNvGrpSpPr/>
          <p:nvPr/>
        </p:nvGrpSpPr>
        <p:grpSpPr>
          <a:xfrm>
            <a:off x="3517553" y="3776508"/>
            <a:ext cx="2198343" cy="1940259"/>
            <a:chOff x="3585480" y="4035953"/>
            <a:chExt cx="2198343" cy="1940259"/>
          </a:xfrm>
        </p:grpSpPr>
        <p:sp>
          <p:nvSpPr>
            <p:cNvPr id="25" name="Rechthoek 24"/>
            <p:cNvSpPr/>
            <p:nvPr/>
          </p:nvSpPr>
          <p:spPr>
            <a:xfrm>
              <a:off x="3585480" y="4035953"/>
              <a:ext cx="2198343" cy="185066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5130" name="Picture 10" descr="C:\Users\margriet laptop\Pictures\voor plaatsbepaling ppt sint\piet voor de schoen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6246" y="4125123"/>
              <a:ext cx="1556813" cy="18510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ep 11"/>
          <p:cNvGrpSpPr/>
          <p:nvPr/>
        </p:nvGrpSpPr>
        <p:grpSpPr>
          <a:xfrm>
            <a:off x="3517552" y="1644123"/>
            <a:ext cx="2198343" cy="1850661"/>
            <a:chOff x="3264716" y="1630541"/>
            <a:chExt cx="2198343" cy="1850661"/>
          </a:xfrm>
        </p:grpSpPr>
        <p:sp>
          <p:nvSpPr>
            <p:cNvPr id="24" name="Rechthoek 23"/>
            <p:cNvSpPr/>
            <p:nvPr/>
          </p:nvSpPr>
          <p:spPr>
            <a:xfrm>
              <a:off x="3264716" y="1630541"/>
              <a:ext cx="2198343" cy="185066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5" name="Groep 4"/>
            <p:cNvGrpSpPr/>
            <p:nvPr/>
          </p:nvGrpSpPr>
          <p:grpSpPr>
            <a:xfrm>
              <a:off x="3426635" y="1936734"/>
              <a:ext cx="1599573" cy="1238274"/>
              <a:chOff x="3863486" y="2391011"/>
              <a:chExt cx="1599573" cy="1238274"/>
            </a:xfrm>
          </p:grpSpPr>
          <p:pic>
            <p:nvPicPr>
              <p:cNvPr id="5144" name="Picture 24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59469" y="2391011"/>
                <a:ext cx="1303590" cy="1199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141" name="Picture 21"/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813079">
                <a:off x="3863486" y="2429135"/>
                <a:ext cx="1095375" cy="12001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14" name="Groep 13"/>
          <p:cNvGrpSpPr/>
          <p:nvPr/>
        </p:nvGrpSpPr>
        <p:grpSpPr>
          <a:xfrm>
            <a:off x="6228184" y="3730301"/>
            <a:ext cx="2198343" cy="1850661"/>
            <a:chOff x="6228184" y="3730301"/>
            <a:chExt cx="2198343" cy="1850661"/>
          </a:xfrm>
        </p:grpSpPr>
        <p:sp>
          <p:nvSpPr>
            <p:cNvPr id="27" name="Rechthoek 26"/>
            <p:cNvSpPr/>
            <p:nvPr/>
          </p:nvSpPr>
          <p:spPr>
            <a:xfrm>
              <a:off x="6228184" y="3730301"/>
              <a:ext cx="2198343" cy="185066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5129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92167" y="3776508"/>
              <a:ext cx="2087860" cy="17306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2" name="Groep 51"/>
          <p:cNvGrpSpPr/>
          <p:nvPr/>
        </p:nvGrpSpPr>
        <p:grpSpPr>
          <a:xfrm>
            <a:off x="6228184" y="1611184"/>
            <a:ext cx="2198343" cy="1850661"/>
            <a:chOff x="6089822" y="1611184"/>
            <a:chExt cx="2198343" cy="1850661"/>
          </a:xfrm>
        </p:grpSpPr>
        <p:sp>
          <p:nvSpPr>
            <p:cNvPr id="53" name="Rechthoek 52"/>
            <p:cNvSpPr/>
            <p:nvPr/>
          </p:nvSpPr>
          <p:spPr>
            <a:xfrm>
              <a:off x="6089822" y="1611184"/>
              <a:ext cx="2198343" cy="185066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54" name="Picture 2" descr="2k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4208" y="1681833"/>
              <a:ext cx="1489572" cy="1583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Groep 28"/>
          <p:cNvGrpSpPr/>
          <p:nvPr/>
        </p:nvGrpSpPr>
        <p:grpSpPr>
          <a:xfrm>
            <a:off x="688160" y="1650347"/>
            <a:ext cx="2198343" cy="1850661"/>
            <a:chOff x="688160" y="1650347"/>
            <a:chExt cx="2198343" cy="1850661"/>
          </a:xfrm>
        </p:grpSpPr>
        <p:sp>
          <p:nvSpPr>
            <p:cNvPr id="30" name="Rechthoek 29">
              <a:hlinkClick r:id="" action="ppaction://hlinkshowjump?jump=nextslide"/>
            </p:cNvPr>
            <p:cNvSpPr/>
            <p:nvPr/>
          </p:nvSpPr>
          <p:spPr>
            <a:xfrm>
              <a:off x="688160" y="1650347"/>
              <a:ext cx="2198343" cy="185066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34" name="Picture 2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1649471" y="1671051"/>
              <a:ext cx="1050319" cy="17907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Groep 34"/>
          <p:cNvGrpSpPr/>
          <p:nvPr/>
        </p:nvGrpSpPr>
        <p:grpSpPr>
          <a:xfrm>
            <a:off x="673987" y="3776508"/>
            <a:ext cx="2198343" cy="1850661"/>
            <a:chOff x="335822" y="1548204"/>
            <a:chExt cx="2198343" cy="1850661"/>
          </a:xfrm>
        </p:grpSpPr>
        <p:sp>
          <p:nvSpPr>
            <p:cNvPr id="36" name="Rechthoek 35"/>
            <p:cNvSpPr/>
            <p:nvPr/>
          </p:nvSpPr>
          <p:spPr>
            <a:xfrm>
              <a:off x="335822" y="1548204"/>
              <a:ext cx="2198343" cy="185066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37" name="Picture 6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42870" y="1647326"/>
              <a:ext cx="1218749" cy="16524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338" name="Picture 2" descr="2k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468" y="2905858"/>
            <a:ext cx="359610" cy="48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chts van de schoen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121727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5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>
                <a:latin typeface="HieronymusNormaal" pitchFamily="34" charset="0"/>
              </a:rPr>
              <a:t>piet is </a:t>
            </a:r>
            <a:r>
              <a:rPr lang="nl-NL" sz="4000" dirty="0" smtClean="0">
                <a:latin typeface="HieronymusNormaal" pitchFamily="34" charset="0"/>
              </a:rPr>
              <a:t>rechts van </a:t>
            </a:r>
            <a:r>
              <a:rPr lang="nl-NL" sz="4000" dirty="0">
                <a:latin typeface="HieronymusNormaal" pitchFamily="34" charset="0"/>
              </a:rPr>
              <a:t>de schoen</a:t>
            </a:r>
          </a:p>
        </p:txBody>
      </p:sp>
      <p:grpSp>
        <p:nvGrpSpPr>
          <p:cNvPr id="4" name="Groep 3"/>
          <p:cNvGrpSpPr/>
          <p:nvPr/>
        </p:nvGrpSpPr>
        <p:grpSpPr>
          <a:xfrm>
            <a:off x="3289915" y="2699508"/>
            <a:ext cx="2198343" cy="1850661"/>
            <a:chOff x="3289915" y="2699508"/>
            <a:chExt cx="2198343" cy="1850661"/>
          </a:xfrm>
        </p:grpSpPr>
        <p:grpSp>
          <p:nvGrpSpPr>
            <p:cNvPr id="3" name="Groep 2"/>
            <p:cNvGrpSpPr/>
            <p:nvPr/>
          </p:nvGrpSpPr>
          <p:grpSpPr>
            <a:xfrm>
              <a:off x="3289915" y="2699508"/>
              <a:ext cx="2198343" cy="1850661"/>
              <a:chOff x="3289915" y="2699508"/>
              <a:chExt cx="2198343" cy="1850661"/>
            </a:xfrm>
          </p:grpSpPr>
          <p:sp>
            <p:nvSpPr>
              <p:cNvPr id="10" name="Rechthoek 9"/>
              <p:cNvSpPr/>
              <p:nvPr/>
            </p:nvSpPr>
            <p:spPr>
              <a:xfrm>
                <a:off x="3289915" y="2699508"/>
                <a:ext cx="2198343" cy="1850661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pic>
            <p:nvPicPr>
              <p:cNvPr id="12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flipH="1">
                <a:off x="4095819" y="2708920"/>
                <a:ext cx="1061355" cy="18096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3314" name="Picture 2" descr="2k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9209" y="3956775"/>
              <a:ext cx="389384" cy="528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rechts van de schoen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28584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59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3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>
                <a:latin typeface="HieronymusNormaal" pitchFamily="34" charset="0"/>
              </a:rPr>
              <a:t>piet is achter de schoen</a:t>
            </a:r>
          </a:p>
        </p:txBody>
      </p:sp>
      <p:grpSp>
        <p:nvGrpSpPr>
          <p:cNvPr id="10" name="Groep 9"/>
          <p:cNvGrpSpPr/>
          <p:nvPr/>
        </p:nvGrpSpPr>
        <p:grpSpPr>
          <a:xfrm>
            <a:off x="3517553" y="3776508"/>
            <a:ext cx="2198343" cy="1940259"/>
            <a:chOff x="3585480" y="4035953"/>
            <a:chExt cx="2198343" cy="1940259"/>
          </a:xfrm>
        </p:grpSpPr>
        <p:sp>
          <p:nvSpPr>
            <p:cNvPr id="25" name="Rechthoek 24"/>
            <p:cNvSpPr/>
            <p:nvPr/>
          </p:nvSpPr>
          <p:spPr>
            <a:xfrm>
              <a:off x="3585480" y="4035953"/>
              <a:ext cx="2198343" cy="185066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5130" name="Picture 10" descr="C:\Users\margriet laptop\Pictures\voor plaatsbepaling ppt sint\piet voor de schoen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6246" y="4125123"/>
              <a:ext cx="1556813" cy="18510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ep 10"/>
          <p:cNvGrpSpPr/>
          <p:nvPr/>
        </p:nvGrpSpPr>
        <p:grpSpPr>
          <a:xfrm>
            <a:off x="6228184" y="1611184"/>
            <a:ext cx="2198343" cy="1850661"/>
            <a:chOff x="6089822" y="1611184"/>
            <a:chExt cx="2198343" cy="1850661"/>
          </a:xfrm>
        </p:grpSpPr>
        <p:sp>
          <p:nvSpPr>
            <p:cNvPr id="26" name="Rechthoek 25"/>
            <p:cNvSpPr/>
            <p:nvPr/>
          </p:nvSpPr>
          <p:spPr>
            <a:xfrm>
              <a:off x="6089822" y="1611184"/>
              <a:ext cx="2198343" cy="185066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9" name="Picture 2" descr="2k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4208" y="1681833"/>
              <a:ext cx="1489572" cy="1583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ep 11"/>
          <p:cNvGrpSpPr/>
          <p:nvPr/>
        </p:nvGrpSpPr>
        <p:grpSpPr>
          <a:xfrm>
            <a:off x="3517552" y="1644123"/>
            <a:ext cx="2198343" cy="1850661"/>
            <a:chOff x="3264716" y="1630541"/>
            <a:chExt cx="2198343" cy="1850661"/>
          </a:xfrm>
        </p:grpSpPr>
        <p:sp>
          <p:nvSpPr>
            <p:cNvPr id="24" name="Rechthoek 23"/>
            <p:cNvSpPr/>
            <p:nvPr/>
          </p:nvSpPr>
          <p:spPr>
            <a:xfrm>
              <a:off x="3264716" y="1630541"/>
              <a:ext cx="2198343" cy="185066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5" name="Groep 4"/>
            <p:cNvGrpSpPr/>
            <p:nvPr/>
          </p:nvGrpSpPr>
          <p:grpSpPr>
            <a:xfrm>
              <a:off x="3426635" y="1936734"/>
              <a:ext cx="1599573" cy="1238274"/>
              <a:chOff x="3863486" y="2391011"/>
              <a:chExt cx="1599573" cy="1238274"/>
            </a:xfrm>
          </p:grpSpPr>
          <p:pic>
            <p:nvPicPr>
              <p:cNvPr id="5144" name="Picture 24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59469" y="2391011"/>
                <a:ext cx="1303590" cy="1199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141" name="Picture 21"/>
              <p:cNvPicPr>
                <a:picLocks noChangeAspect="1" noChangeArrowheads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813079">
                <a:off x="3863486" y="2429135"/>
                <a:ext cx="1095375" cy="12001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14" name="Groep 13"/>
          <p:cNvGrpSpPr/>
          <p:nvPr/>
        </p:nvGrpSpPr>
        <p:grpSpPr>
          <a:xfrm>
            <a:off x="6228184" y="3730301"/>
            <a:ext cx="2198343" cy="1850661"/>
            <a:chOff x="6228184" y="3730301"/>
            <a:chExt cx="2198343" cy="1850661"/>
          </a:xfrm>
        </p:grpSpPr>
        <p:sp>
          <p:nvSpPr>
            <p:cNvPr id="27" name="Rechthoek 26"/>
            <p:cNvSpPr/>
            <p:nvPr/>
          </p:nvSpPr>
          <p:spPr>
            <a:xfrm>
              <a:off x="6228184" y="3730301"/>
              <a:ext cx="2198343" cy="185066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5129" name="Picture 9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92167" y="3776508"/>
              <a:ext cx="2087860" cy="17306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8" name="Groep 37"/>
          <p:cNvGrpSpPr/>
          <p:nvPr/>
        </p:nvGrpSpPr>
        <p:grpSpPr>
          <a:xfrm>
            <a:off x="683568" y="3765912"/>
            <a:ext cx="2198343" cy="1850661"/>
            <a:chOff x="730191" y="3765912"/>
            <a:chExt cx="2198343" cy="1850661"/>
          </a:xfrm>
        </p:grpSpPr>
        <p:sp>
          <p:nvSpPr>
            <p:cNvPr id="39" name="Rechthoek 38"/>
            <p:cNvSpPr/>
            <p:nvPr/>
          </p:nvSpPr>
          <p:spPr>
            <a:xfrm>
              <a:off x="730191" y="3765912"/>
              <a:ext cx="2198343" cy="185066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40" name="Picture 16" descr="2k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454" y="4744883"/>
              <a:ext cx="456580" cy="7622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20" descr="3k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4221088"/>
              <a:ext cx="586806" cy="5330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02781" y="4102466"/>
              <a:ext cx="936955" cy="1150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" name="Picture 18" descr="5k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8061" y="4615068"/>
              <a:ext cx="800473" cy="8722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achter de schoen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39742" y="6093296"/>
            <a:ext cx="609600" cy="609600"/>
          </a:xfrm>
          <a:prstGeom prst="rect">
            <a:avLst/>
          </a:prstGeom>
        </p:spPr>
      </p:pic>
      <p:grpSp>
        <p:nvGrpSpPr>
          <p:cNvPr id="6" name="Groep 5"/>
          <p:cNvGrpSpPr/>
          <p:nvPr/>
        </p:nvGrpSpPr>
        <p:grpSpPr>
          <a:xfrm>
            <a:off x="688160" y="1650347"/>
            <a:ext cx="2198343" cy="1850661"/>
            <a:chOff x="688160" y="1650347"/>
            <a:chExt cx="2198343" cy="1850661"/>
          </a:xfrm>
        </p:grpSpPr>
        <p:grpSp>
          <p:nvGrpSpPr>
            <p:cNvPr id="4" name="Groep 3"/>
            <p:cNvGrpSpPr/>
            <p:nvPr/>
          </p:nvGrpSpPr>
          <p:grpSpPr>
            <a:xfrm>
              <a:off x="688160" y="1650347"/>
              <a:ext cx="2198343" cy="1850661"/>
              <a:chOff x="688160" y="1650347"/>
              <a:chExt cx="2198343" cy="1850661"/>
            </a:xfrm>
          </p:grpSpPr>
          <p:sp>
            <p:nvSpPr>
              <p:cNvPr id="34" name="Rechthoek 33"/>
              <p:cNvSpPr/>
              <p:nvPr/>
            </p:nvSpPr>
            <p:spPr>
              <a:xfrm>
                <a:off x="688160" y="1650347"/>
                <a:ext cx="2198343" cy="1850661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pic>
            <p:nvPicPr>
              <p:cNvPr id="3074" name="Picture 2" descr="6k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1462" y="1797927"/>
                <a:ext cx="1209675" cy="15430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076" name="Picture 4" descr="2k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4437" y="2617078"/>
              <a:ext cx="533400" cy="723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2670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>
                <a:latin typeface="HieronymusNormaal" pitchFamily="34" charset="0"/>
              </a:rPr>
              <a:t>piet is achter de schoen</a:t>
            </a:r>
          </a:p>
        </p:txBody>
      </p:sp>
      <p:grpSp>
        <p:nvGrpSpPr>
          <p:cNvPr id="32" name="Groep 31"/>
          <p:cNvGrpSpPr/>
          <p:nvPr/>
        </p:nvGrpSpPr>
        <p:grpSpPr>
          <a:xfrm>
            <a:off x="3419872" y="2420888"/>
            <a:ext cx="2198343" cy="1850661"/>
            <a:chOff x="6228184" y="3730301"/>
            <a:chExt cx="2198343" cy="1850661"/>
          </a:xfrm>
        </p:grpSpPr>
        <p:sp>
          <p:nvSpPr>
            <p:cNvPr id="44" name="Rechthoek 43"/>
            <p:cNvSpPr/>
            <p:nvPr/>
          </p:nvSpPr>
          <p:spPr>
            <a:xfrm>
              <a:off x="6228184" y="3730301"/>
              <a:ext cx="2198343" cy="185066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45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92167" y="3776508"/>
              <a:ext cx="2087860" cy="17306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" name="achter de schoen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96536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7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7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>
                <a:latin typeface="HieronymusNormaal" pitchFamily="34" charset="0"/>
              </a:rPr>
              <a:t>piet is op de schoen</a:t>
            </a:r>
          </a:p>
        </p:txBody>
      </p:sp>
      <p:grpSp>
        <p:nvGrpSpPr>
          <p:cNvPr id="10" name="Groep 9"/>
          <p:cNvGrpSpPr/>
          <p:nvPr/>
        </p:nvGrpSpPr>
        <p:grpSpPr>
          <a:xfrm>
            <a:off x="3517553" y="3776508"/>
            <a:ext cx="2198343" cy="1940259"/>
            <a:chOff x="3585480" y="4035953"/>
            <a:chExt cx="2198343" cy="1940259"/>
          </a:xfrm>
        </p:grpSpPr>
        <p:sp>
          <p:nvSpPr>
            <p:cNvPr id="25" name="Rechthoek 24"/>
            <p:cNvSpPr/>
            <p:nvPr/>
          </p:nvSpPr>
          <p:spPr>
            <a:xfrm>
              <a:off x="3585480" y="4035953"/>
              <a:ext cx="2198343" cy="185066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5130" name="Picture 10" descr="C:\Users\margriet laptop\Pictures\voor plaatsbepaling ppt sint\piet voor de schoen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6246" y="4125123"/>
              <a:ext cx="1556813" cy="18510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ep 13"/>
          <p:cNvGrpSpPr/>
          <p:nvPr/>
        </p:nvGrpSpPr>
        <p:grpSpPr>
          <a:xfrm>
            <a:off x="6228184" y="3730301"/>
            <a:ext cx="2198343" cy="1850661"/>
            <a:chOff x="6228184" y="3730301"/>
            <a:chExt cx="2198343" cy="1850661"/>
          </a:xfrm>
        </p:grpSpPr>
        <p:sp>
          <p:nvSpPr>
            <p:cNvPr id="27" name="Rechthoek 26"/>
            <p:cNvSpPr/>
            <p:nvPr/>
          </p:nvSpPr>
          <p:spPr>
            <a:xfrm>
              <a:off x="6228184" y="3730301"/>
              <a:ext cx="2198343" cy="185066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5129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92167" y="3776508"/>
              <a:ext cx="2087860" cy="17306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2" name="Groep 51"/>
          <p:cNvGrpSpPr/>
          <p:nvPr/>
        </p:nvGrpSpPr>
        <p:grpSpPr>
          <a:xfrm>
            <a:off x="6228184" y="1611184"/>
            <a:ext cx="2198343" cy="1850661"/>
            <a:chOff x="6089822" y="1611184"/>
            <a:chExt cx="2198343" cy="1850661"/>
          </a:xfrm>
        </p:grpSpPr>
        <p:sp>
          <p:nvSpPr>
            <p:cNvPr id="53" name="Rechthoek 52"/>
            <p:cNvSpPr/>
            <p:nvPr/>
          </p:nvSpPr>
          <p:spPr>
            <a:xfrm>
              <a:off x="6089822" y="1611184"/>
              <a:ext cx="2198343" cy="185066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54" name="Picture 2" descr="2k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4208" y="1681833"/>
              <a:ext cx="1489572" cy="1583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oep 27"/>
          <p:cNvGrpSpPr/>
          <p:nvPr/>
        </p:nvGrpSpPr>
        <p:grpSpPr>
          <a:xfrm>
            <a:off x="688160" y="1650347"/>
            <a:ext cx="2198343" cy="1850661"/>
            <a:chOff x="335822" y="1548204"/>
            <a:chExt cx="2198343" cy="1850661"/>
          </a:xfrm>
        </p:grpSpPr>
        <p:sp>
          <p:nvSpPr>
            <p:cNvPr id="29" name="Rechthoek 28"/>
            <p:cNvSpPr/>
            <p:nvPr/>
          </p:nvSpPr>
          <p:spPr>
            <a:xfrm>
              <a:off x="335822" y="1548204"/>
              <a:ext cx="2198343" cy="185066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30" name="Picture 4" descr="3k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669" y="2292463"/>
              <a:ext cx="952500" cy="952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6" descr="4k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072" y="2565287"/>
              <a:ext cx="408520" cy="61776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extLst/>
          </p:spPr>
        </p:pic>
        <p:pic>
          <p:nvPicPr>
            <p:cNvPr id="34" name="Picture 6" descr="4k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244" y="1794333"/>
              <a:ext cx="1143000" cy="1343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Groep 30"/>
          <p:cNvGrpSpPr/>
          <p:nvPr/>
        </p:nvGrpSpPr>
        <p:grpSpPr>
          <a:xfrm>
            <a:off x="3517552" y="1644123"/>
            <a:ext cx="2198343" cy="1850661"/>
            <a:chOff x="3264716" y="1630541"/>
            <a:chExt cx="2198343" cy="1850661"/>
          </a:xfrm>
        </p:grpSpPr>
        <p:sp>
          <p:nvSpPr>
            <p:cNvPr id="32" name="Rechthoek 31">
              <a:hlinkClick r:id="" action="ppaction://hlinkshowjump?jump=nextslide"/>
            </p:cNvPr>
            <p:cNvSpPr/>
            <p:nvPr/>
          </p:nvSpPr>
          <p:spPr>
            <a:xfrm>
              <a:off x="3264716" y="1630541"/>
              <a:ext cx="2198343" cy="185066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35" name="Groep 34"/>
            <p:cNvGrpSpPr/>
            <p:nvPr/>
          </p:nvGrpSpPr>
          <p:grpSpPr>
            <a:xfrm>
              <a:off x="3426635" y="1936734"/>
              <a:ext cx="1599573" cy="1238274"/>
              <a:chOff x="3863486" y="2391011"/>
              <a:chExt cx="1599573" cy="1238274"/>
            </a:xfrm>
          </p:grpSpPr>
          <p:pic>
            <p:nvPicPr>
              <p:cNvPr id="36" name="Picture 24">
                <a:hlinkClick r:id="" action="ppaction://hlinkshowjump?jump=nextslide"/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59469" y="2391011"/>
                <a:ext cx="1303590" cy="1199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7" name="Picture 21">
                <a:hlinkClick r:id="" action="ppaction://hlinkshowjump?jump=nextslide"/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813079">
                <a:off x="3863486" y="2429135"/>
                <a:ext cx="1095375" cy="12001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44" name="Groep 43"/>
          <p:cNvGrpSpPr/>
          <p:nvPr/>
        </p:nvGrpSpPr>
        <p:grpSpPr>
          <a:xfrm>
            <a:off x="730191" y="3765912"/>
            <a:ext cx="2198343" cy="1850661"/>
            <a:chOff x="730191" y="3765912"/>
            <a:chExt cx="2198343" cy="1850661"/>
          </a:xfrm>
        </p:grpSpPr>
        <p:sp>
          <p:nvSpPr>
            <p:cNvPr id="45" name="Rechthoek 44"/>
            <p:cNvSpPr/>
            <p:nvPr/>
          </p:nvSpPr>
          <p:spPr>
            <a:xfrm>
              <a:off x="730191" y="3765912"/>
              <a:ext cx="2198343" cy="185066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46" name="Picture 16" descr="2k"/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454" y="4744883"/>
              <a:ext cx="456580" cy="7622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20" descr="3k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4221088"/>
              <a:ext cx="586806" cy="5330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02781" y="4102466"/>
              <a:ext cx="936955" cy="1150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9" name="Picture 18" descr="5k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8061" y="4615068"/>
              <a:ext cx="800473" cy="8722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op de schoen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121727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17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>
                <a:latin typeface="HieronymusNormaal" pitchFamily="34" charset="0"/>
              </a:rPr>
              <a:t>piet is op de schoen</a:t>
            </a:r>
          </a:p>
        </p:txBody>
      </p:sp>
      <p:grpSp>
        <p:nvGrpSpPr>
          <p:cNvPr id="21" name="Groep 20"/>
          <p:cNvGrpSpPr/>
          <p:nvPr/>
        </p:nvGrpSpPr>
        <p:grpSpPr>
          <a:xfrm>
            <a:off x="3347864" y="2367941"/>
            <a:ext cx="2198343" cy="1850661"/>
            <a:chOff x="3264716" y="1630541"/>
            <a:chExt cx="2198343" cy="1850661"/>
          </a:xfrm>
        </p:grpSpPr>
        <p:sp>
          <p:nvSpPr>
            <p:cNvPr id="22" name="Rechthoek 21"/>
            <p:cNvSpPr/>
            <p:nvPr/>
          </p:nvSpPr>
          <p:spPr>
            <a:xfrm>
              <a:off x="3264716" y="1630541"/>
              <a:ext cx="2198343" cy="185066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23" name="Groep 22"/>
            <p:cNvGrpSpPr/>
            <p:nvPr/>
          </p:nvGrpSpPr>
          <p:grpSpPr>
            <a:xfrm>
              <a:off x="3426635" y="1936734"/>
              <a:ext cx="1599573" cy="1238274"/>
              <a:chOff x="3863486" y="2391011"/>
              <a:chExt cx="1599573" cy="1238274"/>
            </a:xfrm>
          </p:grpSpPr>
          <p:pic>
            <p:nvPicPr>
              <p:cNvPr id="24" name="Picture 24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59469" y="2391011"/>
                <a:ext cx="1303590" cy="1199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5" name="Picture 21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813079">
                <a:off x="3863486" y="2429135"/>
                <a:ext cx="1095375" cy="12001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32" name="op de schoen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28584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67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572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>
                <a:latin typeface="HieronymusNormaal" pitchFamily="34" charset="0"/>
              </a:rPr>
              <a:t>piet is </a:t>
            </a:r>
            <a:r>
              <a:rPr lang="nl-NL" sz="4000" dirty="0" smtClean="0">
                <a:latin typeface="HieronymusNormaal" pitchFamily="34" charset="0"/>
              </a:rPr>
              <a:t>links van </a:t>
            </a:r>
            <a:r>
              <a:rPr lang="nl-NL" sz="4000" dirty="0">
                <a:latin typeface="HieronymusNormaal" pitchFamily="34" charset="0"/>
              </a:rPr>
              <a:t>de schoen</a:t>
            </a:r>
          </a:p>
        </p:txBody>
      </p:sp>
      <p:grpSp>
        <p:nvGrpSpPr>
          <p:cNvPr id="10" name="Groep 9"/>
          <p:cNvGrpSpPr/>
          <p:nvPr/>
        </p:nvGrpSpPr>
        <p:grpSpPr>
          <a:xfrm>
            <a:off x="3517553" y="3776508"/>
            <a:ext cx="2198343" cy="1940259"/>
            <a:chOff x="3585480" y="4035953"/>
            <a:chExt cx="2198343" cy="1940259"/>
          </a:xfrm>
        </p:grpSpPr>
        <p:sp>
          <p:nvSpPr>
            <p:cNvPr id="25" name="Rechthoek 24"/>
            <p:cNvSpPr/>
            <p:nvPr/>
          </p:nvSpPr>
          <p:spPr>
            <a:xfrm>
              <a:off x="3585480" y="4035953"/>
              <a:ext cx="2198343" cy="185066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5130" name="Picture 10" descr="C:\Users\margriet laptop\Pictures\voor plaatsbepaling ppt sint\piet voor de schoen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6246" y="4125123"/>
              <a:ext cx="1556813" cy="18510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ep 11"/>
          <p:cNvGrpSpPr/>
          <p:nvPr/>
        </p:nvGrpSpPr>
        <p:grpSpPr>
          <a:xfrm>
            <a:off x="3517552" y="1644123"/>
            <a:ext cx="2198343" cy="1850661"/>
            <a:chOff x="3264716" y="1630541"/>
            <a:chExt cx="2198343" cy="1850661"/>
          </a:xfrm>
        </p:grpSpPr>
        <p:sp>
          <p:nvSpPr>
            <p:cNvPr id="24" name="Rechthoek 23"/>
            <p:cNvSpPr/>
            <p:nvPr/>
          </p:nvSpPr>
          <p:spPr>
            <a:xfrm>
              <a:off x="3264716" y="1630541"/>
              <a:ext cx="2198343" cy="185066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5" name="Groep 4"/>
            <p:cNvGrpSpPr/>
            <p:nvPr/>
          </p:nvGrpSpPr>
          <p:grpSpPr>
            <a:xfrm>
              <a:off x="3426635" y="1936734"/>
              <a:ext cx="1599573" cy="1238274"/>
              <a:chOff x="3863486" y="2391011"/>
              <a:chExt cx="1599573" cy="1238274"/>
            </a:xfrm>
          </p:grpSpPr>
          <p:pic>
            <p:nvPicPr>
              <p:cNvPr id="5144" name="Picture 24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59469" y="2391011"/>
                <a:ext cx="1303590" cy="1199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141" name="Picture 21"/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813079">
                <a:off x="3863486" y="2429135"/>
                <a:ext cx="1095375" cy="12001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52" name="Groep 51"/>
          <p:cNvGrpSpPr/>
          <p:nvPr/>
        </p:nvGrpSpPr>
        <p:grpSpPr>
          <a:xfrm>
            <a:off x="6228184" y="1611184"/>
            <a:ext cx="2198343" cy="1850661"/>
            <a:chOff x="6089822" y="1611184"/>
            <a:chExt cx="2198343" cy="1850661"/>
          </a:xfrm>
        </p:grpSpPr>
        <p:sp>
          <p:nvSpPr>
            <p:cNvPr id="53" name="Rechthoek 52"/>
            <p:cNvSpPr/>
            <p:nvPr/>
          </p:nvSpPr>
          <p:spPr>
            <a:xfrm>
              <a:off x="6089822" y="1611184"/>
              <a:ext cx="2198343" cy="185066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54" name="Picture 2" descr="2k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4208" y="1681833"/>
              <a:ext cx="1489572" cy="1583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Groep 28"/>
          <p:cNvGrpSpPr/>
          <p:nvPr/>
        </p:nvGrpSpPr>
        <p:grpSpPr>
          <a:xfrm>
            <a:off x="688160" y="1650347"/>
            <a:ext cx="2198343" cy="1850661"/>
            <a:chOff x="688160" y="1650347"/>
            <a:chExt cx="2198343" cy="1850661"/>
          </a:xfrm>
        </p:grpSpPr>
        <p:sp>
          <p:nvSpPr>
            <p:cNvPr id="30" name="Rechthoek 29">
              <a:hlinkClick r:id="" action="ppaction://hlinkshowjump?jump=nextslide"/>
            </p:cNvPr>
            <p:cNvSpPr/>
            <p:nvPr/>
          </p:nvSpPr>
          <p:spPr>
            <a:xfrm>
              <a:off x="688160" y="1650347"/>
              <a:ext cx="2198343" cy="185066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34" name="Picture 2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64812" y="1681833"/>
              <a:ext cx="1043995" cy="17800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Groep 34"/>
          <p:cNvGrpSpPr/>
          <p:nvPr/>
        </p:nvGrpSpPr>
        <p:grpSpPr>
          <a:xfrm>
            <a:off x="673987" y="3776508"/>
            <a:ext cx="2198343" cy="1850661"/>
            <a:chOff x="335822" y="1548204"/>
            <a:chExt cx="2198343" cy="1850661"/>
          </a:xfrm>
        </p:grpSpPr>
        <p:sp>
          <p:nvSpPr>
            <p:cNvPr id="36" name="Rechthoek 35"/>
            <p:cNvSpPr/>
            <p:nvPr/>
          </p:nvSpPr>
          <p:spPr>
            <a:xfrm>
              <a:off x="335822" y="1548204"/>
              <a:ext cx="2198343" cy="185066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37" name="Picture 6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42870" y="1647326"/>
              <a:ext cx="1218749" cy="16524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386" name="Picture 2" descr="2k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525" y="2847280"/>
            <a:ext cx="394518" cy="53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ep 2"/>
          <p:cNvGrpSpPr/>
          <p:nvPr/>
        </p:nvGrpSpPr>
        <p:grpSpPr>
          <a:xfrm>
            <a:off x="6228183" y="3773754"/>
            <a:ext cx="2198343" cy="1850661"/>
            <a:chOff x="6228183" y="3773754"/>
            <a:chExt cx="2198343" cy="1850661"/>
          </a:xfrm>
        </p:grpSpPr>
        <p:grpSp>
          <p:nvGrpSpPr>
            <p:cNvPr id="26" name="Groep 25"/>
            <p:cNvGrpSpPr/>
            <p:nvPr/>
          </p:nvGrpSpPr>
          <p:grpSpPr>
            <a:xfrm>
              <a:off x="6228183" y="3773754"/>
              <a:ext cx="2198343" cy="1850661"/>
              <a:chOff x="688160" y="1650347"/>
              <a:chExt cx="2198343" cy="1850661"/>
            </a:xfrm>
          </p:grpSpPr>
          <p:sp>
            <p:nvSpPr>
              <p:cNvPr id="28" name="Rechthoek 27"/>
              <p:cNvSpPr/>
              <p:nvPr/>
            </p:nvSpPr>
            <p:spPr>
              <a:xfrm>
                <a:off x="688160" y="1650347"/>
                <a:ext cx="2198343" cy="1850661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pic>
            <p:nvPicPr>
              <p:cNvPr id="31" name="Picture 2" descr="6k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68033" y="1797927"/>
                <a:ext cx="1209675" cy="15430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9458" name="Picture 2" descr="2k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0232" y="4692859"/>
              <a:ext cx="533400" cy="723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links van de schoen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7731" y="6093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01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>
                <a:latin typeface="HieronymusNormaal" pitchFamily="34" charset="0"/>
              </a:rPr>
              <a:t>piet is naast de schoorsteen</a:t>
            </a:r>
          </a:p>
        </p:txBody>
      </p:sp>
      <p:grpSp>
        <p:nvGrpSpPr>
          <p:cNvPr id="13" name="Groep 12"/>
          <p:cNvGrpSpPr/>
          <p:nvPr/>
        </p:nvGrpSpPr>
        <p:grpSpPr>
          <a:xfrm>
            <a:off x="703714" y="2636912"/>
            <a:ext cx="2029190" cy="2121350"/>
            <a:chOff x="755576" y="1373985"/>
            <a:chExt cx="2029190" cy="2121350"/>
          </a:xfrm>
        </p:grpSpPr>
        <p:sp>
          <p:nvSpPr>
            <p:cNvPr id="6" name="Rechthoek 5">
              <a:hlinkClick r:id="" action="ppaction://hlinkshowjump?jump=nextslide"/>
            </p:cNvPr>
            <p:cNvSpPr/>
            <p:nvPr/>
          </p:nvSpPr>
          <p:spPr>
            <a:xfrm>
              <a:off x="755576" y="1373985"/>
              <a:ext cx="2029190" cy="2121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026" name="Picture 2" descr="http://www.animatieplaatjes.nl/sinterklaas/zwartepiet8.gif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5347" y="1665438"/>
              <a:ext cx="1685925" cy="1457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ep 10"/>
          <p:cNvGrpSpPr/>
          <p:nvPr/>
        </p:nvGrpSpPr>
        <p:grpSpPr>
          <a:xfrm>
            <a:off x="3645588" y="2636912"/>
            <a:ext cx="2029190" cy="2121350"/>
            <a:chOff x="3207264" y="3958226"/>
            <a:chExt cx="2029190" cy="2121350"/>
          </a:xfrm>
        </p:grpSpPr>
        <p:sp>
          <p:nvSpPr>
            <p:cNvPr id="17" name="Rechthoek 16"/>
            <p:cNvSpPr/>
            <p:nvPr/>
          </p:nvSpPr>
          <p:spPr>
            <a:xfrm>
              <a:off x="3207264" y="3958226"/>
              <a:ext cx="2029190" cy="2121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030" name="Picture 6" descr="5,8k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3696" y="4261662"/>
              <a:ext cx="1076325" cy="1514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ep 9"/>
          <p:cNvGrpSpPr/>
          <p:nvPr/>
        </p:nvGrpSpPr>
        <p:grpSpPr>
          <a:xfrm>
            <a:off x="6414897" y="2636910"/>
            <a:ext cx="2029190" cy="2121350"/>
            <a:chOff x="6444208" y="3976283"/>
            <a:chExt cx="2029190" cy="2121350"/>
          </a:xfrm>
        </p:grpSpPr>
        <p:sp>
          <p:nvSpPr>
            <p:cNvPr id="16" name="Rechthoek 15"/>
            <p:cNvSpPr/>
            <p:nvPr/>
          </p:nvSpPr>
          <p:spPr>
            <a:xfrm>
              <a:off x="6444208" y="3976283"/>
              <a:ext cx="2029190" cy="2121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044" name="Picture 20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9178" y="4118788"/>
              <a:ext cx="1619250" cy="1800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4" name="naast de schoorsteen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17060" y="61017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063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>
                <a:latin typeface="HieronymusNormaal" pitchFamily="34" charset="0"/>
              </a:rPr>
              <a:t>piet is </a:t>
            </a:r>
            <a:r>
              <a:rPr lang="nl-NL" sz="4000" dirty="0" smtClean="0">
                <a:latin typeface="HieronymusNormaal" pitchFamily="34" charset="0"/>
              </a:rPr>
              <a:t>links van </a:t>
            </a:r>
            <a:r>
              <a:rPr lang="nl-NL" sz="4000" dirty="0">
                <a:latin typeface="HieronymusNormaal" pitchFamily="34" charset="0"/>
              </a:rPr>
              <a:t>de schoen</a:t>
            </a:r>
          </a:p>
        </p:txBody>
      </p:sp>
      <p:grpSp>
        <p:nvGrpSpPr>
          <p:cNvPr id="3" name="Groep 2"/>
          <p:cNvGrpSpPr/>
          <p:nvPr/>
        </p:nvGrpSpPr>
        <p:grpSpPr>
          <a:xfrm>
            <a:off x="3419872" y="2808469"/>
            <a:ext cx="2198343" cy="1850661"/>
            <a:chOff x="3419872" y="2808469"/>
            <a:chExt cx="2198343" cy="1850661"/>
          </a:xfrm>
        </p:grpSpPr>
        <p:grpSp>
          <p:nvGrpSpPr>
            <p:cNvPr id="9" name="Groep 8"/>
            <p:cNvGrpSpPr/>
            <p:nvPr/>
          </p:nvGrpSpPr>
          <p:grpSpPr>
            <a:xfrm>
              <a:off x="3419872" y="2808469"/>
              <a:ext cx="2198343" cy="1850661"/>
              <a:chOff x="688160" y="1650347"/>
              <a:chExt cx="2198343" cy="1850661"/>
            </a:xfrm>
          </p:grpSpPr>
          <p:sp>
            <p:nvSpPr>
              <p:cNvPr id="10" name="Rechthoek 9"/>
              <p:cNvSpPr/>
              <p:nvPr/>
            </p:nvSpPr>
            <p:spPr>
              <a:xfrm>
                <a:off x="688160" y="1650347"/>
                <a:ext cx="2198343" cy="1850661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pic>
            <p:nvPicPr>
              <p:cNvPr id="12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953184" y="1657487"/>
                <a:ext cx="1055623" cy="17998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5362" name="Picture 2" descr="2k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3805" y="4076349"/>
              <a:ext cx="372098" cy="5049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links van de schoen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84568" y="30670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41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3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>
                <a:latin typeface="HieronymusNormaal" pitchFamily="34" charset="0"/>
              </a:rPr>
              <a:t>piet is onder de schoen</a:t>
            </a:r>
          </a:p>
        </p:txBody>
      </p:sp>
      <p:grpSp>
        <p:nvGrpSpPr>
          <p:cNvPr id="14" name="Groep 13"/>
          <p:cNvGrpSpPr/>
          <p:nvPr/>
        </p:nvGrpSpPr>
        <p:grpSpPr>
          <a:xfrm>
            <a:off x="6228184" y="3730301"/>
            <a:ext cx="2198343" cy="1850661"/>
            <a:chOff x="6228184" y="3730301"/>
            <a:chExt cx="2198343" cy="1850661"/>
          </a:xfrm>
        </p:grpSpPr>
        <p:sp>
          <p:nvSpPr>
            <p:cNvPr id="27" name="Rechthoek 26"/>
            <p:cNvSpPr/>
            <p:nvPr/>
          </p:nvSpPr>
          <p:spPr>
            <a:xfrm>
              <a:off x="6228184" y="3730301"/>
              <a:ext cx="2198343" cy="185066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5129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92167" y="3776508"/>
              <a:ext cx="2087860" cy="17306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2" name="Groep 51"/>
          <p:cNvGrpSpPr/>
          <p:nvPr/>
        </p:nvGrpSpPr>
        <p:grpSpPr>
          <a:xfrm>
            <a:off x="6228184" y="1611184"/>
            <a:ext cx="2198343" cy="1850661"/>
            <a:chOff x="6089822" y="1611184"/>
            <a:chExt cx="2198343" cy="1850661"/>
          </a:xfrm>
        </p:grpSpPr>
        <p:sp>
          <p:nvSpPr>
            <p:cNvPr id="53" name="Rechthoek 52"/>
            <p:cNvSpPr/>
            <p:nvPr/>
          </p:nvSpPr>
          <p:spPr>
            <a:xfrm>
              <a:off x="6089822" y="1611184"/>
              <a:ext cx="2198343" cy="185066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54" name="Picture 2" descr="2k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4208" y="1681833"/>
              <a:ext cx="1489572" cy="1583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oep 27"/>
          <p:cNvGrpSpPr/>
          <p:nvPr/>
        </p:nvGrpSpPr>
        <p:grpSpPr>
          <a:xfrm>
            <a:off x="688160" y="1650347"/>
            <a:ext cx="2198343" cy="1850661"/>
            <a:chOff x="335822" y="1548204"/>
            <a:chExt cx="2198343" cy="1850661"/>
          </a:xfrm>
        </p:grpSpPr>
        <p:sp>
          <p:nvSpPr>
            <p:cNvPr id="29" name="Rechthoek 28"/>
            <p:cNvSpPr/>
            <p:nvPr/>
          </p:nvSpPr>
          <p:spPr>
            <a:xfrm>
              <a:off x="335822" y="1548204"/>
              <a:ext cx="2198343" cy="185066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30" name="Picture 4" descr="3k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669" y="2292463"/>
              <a:ext cx="952500" cy="952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6" descr="4k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072" y="2565287"/>
              <a:ext cx="408520" cy="61776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extLst/>
          </p:spPr>
        </p:pic>
        <p:pic>
          <p:nvPicPr>
            <p:cNvPr id="34" name="Picture 6" descr="4k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244" y="1794333"/>
              <a:ext cx="1143000" cy="1343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4" name="Groep 43"/>
          <p:cNvGrpSpPr/>
          <p:nvPr/>
        </p:nvGrpSpPr>
        <p:grpSpPr>
          <a:xfrm>
            <a:off x="730191" y="3765912"/>
            <a:ext cx="2198343" cy="1850661"/>
            <a:chOff x="730191" y="3765912"/>
            <a:chExt cx="2198343" cy="1850661"/>
          </a:xfrm>
        </p:grpSpPr>
        <p:sp>
          <p:nvSpPr>
            <p:cNvPr id="45" name="Rechthoek 44"/>
            <p:cNvSpPr/>
            <p:nvPr/>
          </p:nvSpPr>
          <p:spPr>
            <a:xfrm>
              <a:off x="730191" y="3765912"/>
              <a:ext cx="2198343" cy="185066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46" name="Picture 16" descr="2k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454" y="4744883"/>
              <a:ext cx="456580" cy="7622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20" descr="3k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4221088"/>
              <a:ext cx="586806" cy="5330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02781" y="4102466"/>
              <a:ext cx="936955" cy="1150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9" name="Picture 18" descr="5k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8061" y="4615068"/>
              <a:ext cx="800473" cy="8722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8" name="Groep 37"/>
          <p:cNvGrpSpPr/>
          <p:nvPr/>
        </p:nvGrpSpPr>
        <p:grpSpPr>
          <a:xfrm>
            <a:off x="3517553" y="3776508"/>
            <a:ext cx="2198343" cy="1850661"/>
            <a:chOff x="3585480" y="4035953"/>
            <a:chExt cx="2198343" cy="1850661"/>
          </a:xfrm>
        </p:grpSpPr>
        <p:sp>
          <p:nvSpPr>
            <p:cNvPr id="39" name="Rechthoek 38">
              <a:hlinkClick r:id="" action="ppaction://hlinkshowjump?jump=nextslide"/>
            </p:cNvPr>
            <p:cNvSpPr/>
            <p:nvPr/>
          </p:nvSpPr>
          <p:spPr>
            <a:xfrm>
              <a:off x="3585480" y="4035953"/>
              <a:ext cx="2198343" cy="185066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40" name="Picture 10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002012" y="4048485"/>
              <a:ext cx="1344960" cy="18235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" name="Groep 40"/>
          <p:cNvGrpSpPr/>
          <p:nvPr/>
        </p:nvGrpSpPr>
        <p:grpSpPr>
          <a:xfrm>
            <a:off x="3517552" y="1644123"/>
            <a:ext cx="2198343" cy="1850661"/>
            <a:chOff x="3264716" y="1630541"/>
            <a:chExt cx="2198343" cy="1850661"/>
          </a:xfrm>
        </p:grpSpPr>
        <p:sp>
          <p:nvSpPr>
            <p:cNvPr id="42" name="Rechthoek 41"/>
            <p:cNvSpPr/>
            <p:nvPr/>
          </p:nvSpPr>
          <p:spPr>
            <a:xfrm>
              <a:off x="3264716" y="1630541"/>
              <a:ext cx="2198343" cy="185066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43" name="Groep 42"/>
            <p:cNvGrpSpPr/>
            <p:nvPr/>
          </p:nvGrpSpPr>
          <p:grpSpPr>
            <a:xfrm>
              <a:off x="3426635" y="1936734"/>
              <a:ext cx="1599573" cy="1238274"/>
              <a:chOff x="3863486" y="2391011"/>
              <a:chExt cx="1599573" cy="1238274"/>
            </a:xfrm>
          </p:grpSpPr>
          <p:pic>
            <p:nvPicPr>
              <p:cNvPr id="50" name="Picture 24"/>
              <p:cNvPicPr>
                <a:picLocks noChangeAspect="1" noChangeArrowheads="1"/>
              </p:cNvPicPr>
              <p:nvPr/>
            </p:nvPicPr>
            <p:blipFill>
              <a:blip r:embed="rId1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59469" y="2391011"/>
                <a:ext cx="1303590" cy="1199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1" name="Picture 21"/>
              <p:cNvPicPr>
                <a:picLocks noChangeAspect="1" noChangeArrowheads="1"/>
              </p:cNvPicPr>
              <p:nvPr/>
            </p:nvPicPr>
            <p:blipFill>
              <a:blip r:embed="rId1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813079">
                <a:off x="3863486" y="2429135"/>
                <a:ext cx="1095375" cy="12001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3" name="onder de schoen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244408" y="6093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54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>
                <a:latin typeface="HieronymusNormaal" pitchFamily="34" charset="0"/>
              </a:rPr>
              <a:t>piet is onder de schoen</a:t>
            </a:r>
          </a:p>
        </p:txBody>
      </p:sp>
      <p:grpSp>
        <p:nvGrpSpPr>
          <p:cNvPr id="8" name="Groep 7"/>
          <p:cNvGrpSpPr/>
          <p:nvPr/>
        </p:nvGrpSpPr>
        <p:grpSpPr>
          <a:xfrm>
            <a:off x="3517553" y="2424845"/>
            <a:ext cx="2198343" cy="1850661"/>
            <a:chOff x="3585480" y="4035953"/>
            <a:chExt cx="2198343" cy="1850661"/>
          </a:xfrm>
        </p:grpSpPr>
        <p:sp>
          <p:nvSpPr>
            <p:cNvPr id="9" name="Rechthoek 8"/>
            <p:cNvSpPr/>
            <p:nvPr/>
          </p:nvSpPr>
          <p:spPr>
            <a:xfrm>
              <a:off x="3585480" y="4035953"/>
              <a:ext cx="2198343" cy="185066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0" name="Picture 1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028936" y="4104004"/>
              <a:ext cx="1259063" cy="1707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onder de schoen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0592" y="33225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29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5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>
                <a:latin typeface="HieronymusNormaal" pitchFamily="34" charset="0"/>
              </a:rPr>
              <a:t>piet is </a:t>
            </a:r>
            <a:r>
              <a:rPr lang="nl-NL" sz="4000" dirty="0" smtClean="0">
                <a:latin typeface="HieronymusNormaal" pitchFamily="34" charset="0"/>
              </a:rPr>
              <a:t>rechts van </a:t>
            </a:r>
            <a:r>
              <a:rPr lang="nl-NL" sz="4000" dirty="0">
                <a:latin typeface="HieronymusNormaal" pitchFamily="34" charset="0"/>
              </a:rPr>
              <a:t>de schoen</a:t>
            </a:r>
          </a:p>
        </p:txBody>
      </p:sp>
      <p:grpSp>
        <p:nvGrpSpPr>
          <p:cNvPr id="12" name="Groep 11"/>
          <p:cNvGrpSpPr/>
          <p:nvPr/>
        </p:nvGrpSpPr>
        <p:grpSpPr>
          <a:xfrm>
            <a:off x="3517552" y="1644123"/>
            <a:ext cx="2198343" cy="1850661"/>
            <a:chOff x="3264716" y="1630541"/>
            <a:chExt cx="2198343" cy="1850661"/>
          </a:xfrm>
        </p:grpSpPr>
        <p:sp>
          <p:nvSpPr>
            <p:cNvPr id="24" name="Rechthoek 23"/>
            <p:cNvSpPr/>
            <p:nvPr/>
          </p:nvSpPr>
          <p:spPr>
            <a:xfrm>
              <a:off x="3264716" y="1630541"/>
              <a:ext cx="2198343" cy="185066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5" name="Groep 4"/>
            <p:cNvGrpSpPr/>
            <p:nvPr/>
          </p:nvGrpSpPr>
          <p:grpSpPr>
            <a:xfrm>
              <a:off x="3426635" y="1936734"/>
              <a:ext cx="1599573" cy="1238274"/>
              <a:chOff x="3863486" y="2391011"/>
              <a:chExt cx="1599573" cy="1238274"/>
            </a:xfrm>
          </p:grpSpPr>
          <p:pic>
            <p:nvPicPr>
              <p:cNvPr id="5144" name="Picture 24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59469" y="2391011"/>
                <a:ext cx="1303590" cy="1199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141" name="Picture 21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813079">
                <a:off x="3863486" y="2429135"/>
                <a:ext cx="1095375" cy="12001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14" name="Groep 13"/>
          <p:cNvGrpSpPr/>
          <p:nvPr/>
        </p:nvGrpSpPr>
        <p:grpSpPr>
          <a:xfrm>
            <a:off x="6236925" y="3810552"/>
            <a:ext cx="2198343" cy="1850661"/>
            <a:chOff x="6228184" y="3730301"/>
            <a:chExt cx="2198343" cy="1850661"/>
          </a:xfrm>
        </p:grpSpPr>
        <p:sp>
          <p:nvSpPr>
            <p:cNvPr id="27" name="Rechthoek 26"/>
            <p:cNvSpPr/>
            <p:nvPr/>
          </p:nvSpPr>
          <p:spPr>
            <a:xfrm>
              <a:off x="6228184" y="3730301"/>
              <a:ext cx="2198343" cy="185066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5129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92167" y="3776508"/>
              <a:ext cx="2087860" cy="17306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2" name="Groep 51"/>
          <p:cNvGrpSpPr/>
          <p:nvPr/>
        </p:nvGrpSpPr>
        <p:grpSpPr>
          <a:xfrm>
            <a:off x="726649" y="1644122"/>
            <a:ext cx="2198343" cy="1850661"/>
            <a:chOff x="6089822" y="1611184"/>
            <a:chExt cx="2198343" cy="1850661"/>
          </a:xfrm>
        </p:grpSpPr>
        <p:sp>
          <p:nvSpPr>
            <p:cNvPr id="53" name="Rechthoek 52"/>
            <p:cNvSpPr/>
            <p:nvPr/>
          </p:nvSpPr>
          <p:spPr>
            <a:xfrm>
              <a:off x="6089822" y="1611184"/>
              <a:ext cx="2198343" cy="185066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54" name="Picture 2" descr="2k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4208" y="1681833"/>
              <a:ext cx="1489572" cy="1583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Groep 28"/>
          <p:cNvGrpSpPr/>
          <p:nvPr/>
        </p:nvGrpSpPr>
        <p:grpSpPr>
          <a:xfrm>
            <a:off x="6218631" y="1624766"/>
            <a:ext cx="2198343" cy="1850661"/>
            <a:chOff x="688160" y="1650347"/>
            <a:chExt cx="2198343" cy="1850661"/>
          </a:xfrm>
        </p:grpSpPr>
        <p:sp>
          <p:nvSpPr>
            <p:cNvPr id="30" name="Rechthoek 29">
              <a:hlinkClick r:id="" action="ppaction://hlinkshowjump?jump=nextslide"/>
            </p:cNvPr>
            <p:cNvSpPr/>
            <p:nvPr/>
          </p:nvSpPr>
          <p:spPr>
            <a:xfrm>
              <a:off x="688160" y="1650347"/>
              <a:ext cx="2198343" cy="185066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34" name="Picture 2" descr="6k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8033" y="1797927"/>
              <a:ext cx="1209675" cy="15430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Groep 34"/>
          <p:cNvGrpSpPr/>
          <p:nvPr/>
        </p:nvGrpSpPr>
        <p:grpSpPr>
          <a:xfrm>
            <a:off x="673987" y="3776508"/>
            <a:ext cx="2198343" cy="1850661"/>
            <a:chOff x="335822" y="1548204"/>
            <a:chExt cx="2198343" cy="1850661"/>
          </a:xfrm>
        </p:grpSpPr>
        <p:sp>
          <p:nvSpPr>
            <p:cNvPr id="36" name="Rechthoek 35"/>
            <p:cNvSpPr/>
            <p:nvPr/>
          </p:nvSpPr>
          <p:spPr>
            <a:xfrm>
              <a:off x="335822" y="1548204"/>
              <a:ext cx="2198343" cy="185066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37" name="Picture 6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42870" y="1647326"/>
              <a:ext cx="1218749" cy="16524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338" name="Picture 2" descr="2k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725" y="2658797"/>
            <a:ext cx="5334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ep 2"/>
          <p:cNvGrpSpPr/>
          <p:nvPr/>
        </p:nvGrpSpPr>
        <p:grpSpPr>
          <a:xfrm>
            <a:off x="3543362" y="3779200"/>
            <a:ext cx="2198343" cy="1850661"/>
            <a:chOff x="3528077" y="3875630"/>
            <a:chExt cx="2198343" cy="1850661"/>
          </a:xfrm>
        </p:grpSpPr>
        <p:grpSp>
          <p:nvGrpSpPr>
            <p:cNvPr id="26" name="Groep 25"/>
            <p:cNvGrpSpPr/>
            <p:nvPr/>
          </p:nvGrpSpPr>
          <p:grpSpPr>
            <a:xfrm>
              <a:off x="3528077" y="3875630"/>
              <a:ext cx="2198343" cy="1850661"/>
              <a:chOff x="688160" y="1650347"/>
              <a:chExt cx="2198343" cy="1850661"/>
            </a:xfrm>
          </p:grpSpPr>
          <p:sp>
            <p:nvSpPr>
              <p:cNvPr id="28" name="Rechthoek 27"/>
              <p:cNvSpPr/>
              <p:nvPr/>
            </p:nvSpPr>
            <p:spPr>
              <a:xfrm>
                <a:off x="688160" y="1650347"/>
                <a:ext cx="2198343" cy="1850661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pic>
            <p:nvPicPr>
              <p:cNvPr id="31" name="Picture 2" descr="6k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1462" y="1797927"/>
                <a:ext cx="1209675" cy="15430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1506" name="Picture 2" descr="2k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4800960"/>
              <a:ext cx="533400" cy="723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rechts van de schoen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39048" y="6093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58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>
                <a:latin typeface="HieronymusNormaal" pitchFamily="34" charset="0"/>
              </a:rPr>
              <a:t>piet is </a:t>
            </a:r>
            <a:r>
              <a:rPr lang="nl-NL" sz="4000" dirty="0" smtClean="0">
                <a:latin typeface="HieronymusNormaal" pitchFamily="34" charset="0"/>
              </a:rPr>
              <a:t>rechts van </a:t>
            </a:r>
            <a:r>
              <a:rPr lang="nl-NL" sz="4000" dirty="0">
                <a:latin typeface="HieronymusNormaal" pitchFamily="34" charset="0"/>
              </a:rPr>
              <a:t>de schoen</a:t>
            </a:r>
          </a:p>
        </p:txBody>
      </p:sp>
      <p:grpSp>
        <p:nvGrpSpPr>
          <p:cNvPr id="4" name="Groep 3"/>
          <p:cNvGrpSpPr/>
          <p:nvPr/>
        </p:nvGrpSpPr>
        <p:grpSpPr>
          <a:xfrm>
            <a:off x="3289915" y="2699508"/>
            <a:ext cx="2198343" cy="1850661"/>
            <a:chOff x="3289915" y="2699508"/>
            <a:chExt cx="2198343" cy="1850661"/>
          </a:xfrm>
        </p:grpSpPr>
        <p:grpSp>
          <p:nvGrpSpPr>
            <p:cNvPr id="3" name="Groep 2"/>
            <p:cNvGrpSpPr/>
            <p:nvPr/>
          </p:nvGrpSpPr>
          <p:grpSpPr>
            <a:xfrm>
              <a:off x="3289915" y="2699508"/>
              <a:ext cx="2198343" cy="1850661"/>
              <a:chOff x="3289915" y="2699508"/>
              <a:chExt cx="2198343" cy="1850661"/>
            </a:xfrm>
          </p:grpSpPr>
          <p:sp>
            <p:nvSpPr>
              <p:cNvPr id="10" name="Rechthoek 9"/>
              <p:cNvSpPr/>
              <p:nvPr/>
            </p:nvSpPr>
            <p:spPr>
              <a:xfrm>
                <a:off x="3289915" y="2699508"/>
                <a:ext cx="2198343" cy="1850661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pic>
            <p:nvPicPr>
              <p:cNvPr id="12" name="Picture 2" descr="6k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42227" y="2797723"/>
                <a:ext cx="1209675" cy="15430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3314" name="Picture 2" descr="2k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3616874"/>
              <a:ext cx="533400" cy="723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rechts van de schoen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12560" y="2959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5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3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>
                <a:latin typeface="HieronymusNormaal" pitchFamily="34" charset="0"/>
              </a:rPr>
              <a:t>piet is voor de schoen</a:t>
            </a:r>
          </a:p>
        </p:txBody>
      </p:sp>
      <p:grpSp>
        <p:nvGrpSpPr>
          <p:cNvPr id="14" name="Groep 13"/>
          <p:cNvGrpSpPr/>
          <p:nvPr/>
        </p:nvGrpSpPr>
        <p:grpSpPr>
          <a:xfrm>
            <a:off x="6228184" y="3730301"/>
            <a:ext cx="2198343" cy="1850661"/>
            <a:chOff x="6228184" y="3730301"/>
            <a:chExt cx="2198343" cy="1850661"/>
          </a:xfrm>
        </p:grpSpPr>
        <p:sp>
          <p:nvSpPr>
            <p:cNvPr id="27" name="Rechthoek 26"/>
            <p:cNvSpPr/>
            <p:nvPr/>
          </p:nvSpPr>
          <p:spPr>
            <a:xfrm>
              <a:off x="6228184" y="3730301"/>
              <a:ext cx="2198343" cy="185066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5129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92167" y="3776508"/>
              <a:ext cx="2087860" cy="17306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2" name="Groep 51"/>
          <p:cNvGrpSpPr/>
          <p:nvPr/>
        </p:nvGrpSpPr>
        <p:grpSpPr>
          <a:xfrm>
            <a:off x="6228184" y="1611184"/>
            <a:ext cx="2198343" cy="1850661"/>
            <a:chOff x="6089822" y="1611184"/>
            <a:chExt cx="2198343" cy="1850661"/>
          </a:xfrm>
        </p:grpSpPr>
        <p:sp>
          <p:nvSpPr>
            <p:cNvPr id="53" name="Rechthoek 52"/>
            <p:cNvSpPr/>
            <p:nvPr/>
          </p:nvSpPr>
          <p:spPr>
            <a:xfrm>
              <a:off x="6089822" y="1611184"/>
              <a:ext cx="2198343" cy="185066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54" name="Picture 2" descr="2k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4208" y="1681833"/>
              <a:ext cx="1489572" cy="1583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oep 27"/>
          <p:cNvGrpSpPr/>
          <p:nvPr/>
        </p:nvGrpSpPr>
        <p:grpSpPr>
          <a:xfrm>
            <a:off x="688160" y="1650347"/>
            <a:ext cx="2198343" cy="1850661"/>
            <a:chOff x="335822" y="1548204"/>
            <a:chExt cx="2198343" cy="1850661"/>
          </a:xfrm>
        </p:grpSpPr>
        <p:sp>
          <p:nvSpPr>
            <p:cNvPr id="29" name="Rechthoek 28"/>
            <p:cNvSpPr/>
            <p:nvPr/>
          </p:nvSpPr>
          <p:spPr>
            <a:xfrm>
              <a:off x="335822" y="1548204"/>
              <a:ext cx="2198343" cy="185066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30" name="Picture 4" descr="3k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669" y="2292463"/>
              <a:ext cx="952500" cy="952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6" descr="4k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072" y="2565287"/>
              <a:ext cx="408520" cy="61776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extLst/>
          </p:spPr>
        </p:pic>
        <p:pic>
          <p:nvPicPr>
            <p:cNvPr id="34" name="Picture 6" descr="4k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244" y="1794333"/>
              <a:ext cx="1143000" cy="1343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4" name="Groep 43"/>
          <p:cNvGrpSpPr/>
          <p:nvPr/>
        </p:nvGrpSpPr>
        <p:grpSpPr>
          <a:xfrm>
            <a:off x="730191" y="3765912"/>
            <a:ext cx="2198343" cy="1850661"/>
            <a:chOff x="730191" y="3765912"/>
            <a:chExt cx="2198343" cy="1850661"/>
          </a:xfrm>
        </p:grpSpPr>
        <p:sp>
          <p:nvSpPr>
            <p:cNvPr id="45" name="Rechthoek 44"/>
            <p:cNvSpPr/>
            <p:nvPr/>
          </p:nvSpPr>
          <p:spPr>
            <a:xfrm>
              <a:off x="730191" y="3765912"/>
              <a:ext cx="2198343" cy="185066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46" name="Picture 16" descr="2k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454" y="4744883"/>
              <a:ext cx="456580" cy="7622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20" descr="3k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4221088"/>
              <a:ext cx="586806" cy="5330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02781" y="4102466"/>
              <a:ext cx="936955" cy="1150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9" name="Picture 18" descr="5k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8061" y="4615068"/>
              <a:ext cx="800473" cy="8722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8" name="Groep 37"/>
          <p:cNvGrpSpPr/>
          <p:nvPr/>
        </p:nvGrpSpPr>
        <p:grpSpPr>
          <a:xfrm>
            <a:off x="3517553" y="3776508"/>
            <a:ext cx="2198343" cy="1940259"/>
            <a:chOff x="3585480" y="4035953"/>
            <a:chExt cx="2198343" cy="1940259"/>
          </a:xfrm>
        </p:grpSpPr>
        <p:sp>
          <p:nvSpPr>
            <p:cNvPr id="39" name="Rechthoek 38">
              <a:hlinkClick r:id="" action="ppaction://hlinkshowjump?jump=nextslide"/>
            </p:cNvPr>
            <p:cNvSpPr/>
            <p:nvPr/>
          </p:nvSpPr>
          <p:spPr>
            <a:xfrm>
              <a:off x="3585480" y="4035953"/>
              <a:ext cx="2198343" cy="185066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40" name="Picture 10" descr="C:\Users\margriet laptop\Pictures\voor plaatsbepaling ppt sint\piet voor de schoen.jpg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6246" y="4125123"/>
              <a:ext cx="1556813" cy="18510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" name="Groep 40"/>
          <p:cNvGrpSpPr/>
          <p:nvPr/>
        </p:nvGrpSpPr>
        <p:grpSpPr>
          <a:xfrm>
            <a:off x="3517552" y="1644123"/>
            <a:ext cx="2198343" cy="1850661"/>
            <a:chOff x="3264716" y="1630541"/>
            <a:chExt cx="2198343" cy="1850661"/>
          </a:xfrm>
        </p:grpSpPr>
        <p:sp>
          <p:nvSpPr>
            <p:cNvPr id="42" name="Rechthoek 41"/>
            <p:cNvSpPr/>
            <p:nvPr/>
          </p:nvSpPr>
          <p:spPr>
            <a:xfrm>
              <a:off x="3264716" y="1630541"/>
              <a:ext cx="2198343" cy="185066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43" name="Groep 42"/>
            <p:cNvGrpSpPr/>
            <p:nvPr/>
          </p:nvGrpSpPr>
          <p:grpSpPr>
            <a:xfrm>
              <a:off x="3426635" y="1936734"/>
              <a:ext cx="1599573" cy="1238274"/>
              <a:chOff x="3863486" y="2391011"/>
              <a:chExt cx="1599573" cy="1238274"/>
            </a:xfrm>
          </p:grpSpPr>
          <p:pic>
            <p:nvPicPr>
              <p:cNvPr id="50" name="Picture 24"/>
              <p:cNvPicPr>
                <a:picLocks noChangeAspect="1" noChangeArrowheads="1"/>
              </p:cNvPicPr>
              <p:nvPr/>
            </p:nvPicPr>
            <p:blipFill>
              <a:blip r:embed="rId1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59469" y="2391011"/>
                <a:ext cx="1303590" cy="1199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1" name="Picture 21"/>
              <p:cNvPicPr>
                <a:picLocks noChangeAspect="1" noChangeArrowheads="1"/>
              </p:cNvPicPr>
              <p:nvPr/>
            </p:nvPicPr>
            <p:blipFill>
              <a:blip r:embed="rId1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813079">
                <a:off x="3863486" y="2429135"/>
                <a:ext cx="1095375" cy="12001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3" name="voor de schoen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380027" y="6093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81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>
                <a:latin typeface="HieronymusNormaal" pitchFamily="34" charset="0"/>
              </a:rPr>
              <a:t>piet is voor de schoen</a:t>
            </a:r>
          </a:p>
        </p:txBody>
      </p:sp>
      <p:grpSp>
        <p:nvGrpSpPr>
          <p:cNvPr id="8" name="Groep 7"/>
          <p:cNvGrpSpPr/>
          <p:nvPr/>
        </p:nvGrpSpPr>
        <p:grpSpPr>
          <a:xfrm>
            <a:off x="3517553" y="2420888"/>
            <a:ext cx="2198343" cy="1940259"/>
            <a:chOff x="3585480" y="4035953"/>
            <a:chExt cx="2198343" cy="1940259"/>
          </a:xfrm>
        </p:grpSpPr>
        <p:sp>
          <p:nvSpPr>
            <p:cNvPr id="9" name="Rechthoek 8"/>
            <p:cNvSpPr/>
            <p:nvPr/>
          </p:nvSpPr>
          <p:spPr>
            <a:xfrm>
              <a:off x="3585480" y="4035953"/>
              <a:ext cx="2198343" cy="185066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0" name="Picture 10" descr="C:\Users\margriet laptop\Pictures\voor plaatsbepaling ppt sint\piet voor de schoen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6246" y="4125123"/>
              <a:ext cx="1556813" cy="18510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voor de schoen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56576" y="3287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99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8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www.animatieplaatjes.nl/sinterklaas/sinterklaas9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111493"/>
            <a:ext cx="3713453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laar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12560" y="31967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614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>
                <a:latin typeface="HieronymusNormaal" pitchFamily="34" charset="0"/>
              </a:rPr>
              <a:t>piet is naast de schoorsteen</a:t>
            </a:r>
          </a:p>
        </p:txBody>
      </p:sp>
      <p:grpSp>
        <p:nvGrpSpPr>
          <p:cNvPr id="13" name="Groep 12"/>
          <p:cNvGrpSpPr/>
          <p:nvPr/>
        </p:nvGrpSpPr>
        <p:grpSpPr>
          <a:xfrm>
            <a:off x="3419872" y="2434660"/>
            <a:ext cx="2029190" cy="2121350"/>
            <a:chOff x="755576" y="1373985"/>
            <a:chExt cx="2029190" cy="2121350"/>
          </a:xfrm>
        </p:grpSpPr>
        <p:sp>
          <p:nvSpPr>
            <p:cNvPr id="6" name="Rechthoek 5"/>
            <p:cNvSpPr/>
            <p:nvPr/>
          </p:nvSpPr>
          <p:spPr>
            <a:xfrm>
              <a:off x="755576" y="1373985"/>
              <a:ext cx="2029190" cy="2121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026" name="Picture 2" descr="http://www.animatieplaatjes.nl/sinterklaas/zwartepiet8.gif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5347" y="1665438"/>
              <a:ext cx="1685925" cy="1457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naast de schoorsteen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16616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01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0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>
                <a:latin typeface="HieronymusNormaal" pitchFamily="34" charset="0"/>
              </a:rPr>
              <a:t>piet is in de </a:t>
            </a:r>
            <a:r>
              <a:rPr lang="nl-NL" sz="4000" dirty="0" smtClean="0">
                <a:latin typeface="HieronymusNormaal" pitchFamily="34" charset="0"/>
              </a:rPr>
              <a:t>schoorsteen</a:t>
            </a:r>
            <a:endParaRPr lang="nl-NL" sz="4000" dirty="0">
              <a:latin typeface="HieronymusNormaal" pitchFamily="34" charset="0"/>
            </a:endParaRPr>
          </a:p>
        </p:txBody>
      </p:sp>
      <p:grpSp>
        <p:nvGrpSpPr>
          <p:cNvPr id="11" name="Groep 10"/>
          <p:cNvGrpSpPr/>
          <p:nvPr/>
        </p:nvGrpSpPr>
        <p:grpSpPr>
          <a:xfrm>
            <a:off x="3645589" y="2405862"/>
            <a:ext cx="2029190" cy="2121350"/>
            <a:chOff x="3207264" y="3958226"/>
            <a:chExt cx="2029190" cy="2121350"/>
          </a:xfrm>
        </p:grpSpPr>
        <p:sp>
          <p:nvSpPr>
            <p:cNvPr id="17" name="Rechthoek 16">
              <a:hlinkClick r:id="" action="ppaction://hlinkshowjump?jump=nextslide"/>
            </p:cNvPr>
            <p:cNvSpPr/>
            <p:nvPr/>
          </p:nvSpPr>
          <p:spPr>
            <a:xfrm>
              <a:off x="3207264" y="3958226"/>
              <a:ext cx="2029190" cy="2121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030" name="Picture 6" descr="5,8k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3696" y="4261662"/>
              <a:ext cx="1076325" cy="1514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ep 6"/>
          <p:cNvGrpSpPr/>
          <p:nvPr/>
        </p:nvGrpSpPr>
        <p:grpSpPr>
          <a:xfrm>
            <a:off x="6443192" y="2400307"/>
            <a:ext cx="2029190" cy="2121350"/>
            <a:chOff x="6444208" y="1437037"/>
            <a:chExt cx="2029190" cy="2121350"/>
          </a:xfrm>
        </p:grpSpPr>
        <p:sp>
          <p:nvSpPr>
            <p:cNvPr id="19" name="Rechthoek 18"/>
            <p:cNvSpPr/>
            <p:nvPr/>
          </p:nvSpPr>
          <p:spPr>
            <a:xfrm>
              <a:off x="6444208" y="1437037"/>
              <a:ext cx="2029190" cy="2121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042" name="Picture 18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3003" y="1439822"/>
              <a:ext cx="1371600" cy="2009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4" name="Groep 23"/>
          <p:cNvGrpSpPr/>
          <p:nvPr/>
        </p:nvGrpSpPr>
        <p:grpSpPr>
          <a:xfrm>
            <a:off x="703714" y="2381657"/>
            <a:ext cx="2029190" cy="2121350"/>
            <a:chOff x="755576" y="1373985"/>
            <a:chExt cx="2029190" cy="2121350"/>
          </a:xfrm>
        </p:grpSpPr>
        <p:sp>
          <p:nvSpPr>
            <p:cNvPr id="25" name="Rechthoek 24"/>
            <p:cNvSpPr/>
            <p:nvPr/>
          </p:nvSpPr>
          <p:spPr>
            <a:xfrm>
              <a:off x="755576" y="1373985"/>
              <a:ext cx="2029190" cy="2121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26" name="Picture 2" descr="http://www.animatieplaatjes.nl/sinterklaas/zwartepiet8.gif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5347" y="1665438"/>
              <a:ext cx="1685925" cy="1457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in de schoorsteen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60432" y="61653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616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>
                <a:latin typeface="HieronymusNormaal" pitchFamily="34" charset="0"/>
              </a:rPr>
              <a:t>piet is in de schoorsteen</a:t>
            </a:r>
          </a:p>
        </p:txBody>
      </p:sp>
      <p:grpSp>
        <p:nvGrpSpPr>
          <p:cNvPr id="8" name="Groep 7"/>
          <p:cNvGrpSpPr/>
          <p:nvPr/>
        </p:nvGrpSpPr>
        <p:grpSpPr>
          <a:xfrm>
            <a:off x="3645589" y="2919714"/>
            <a:ext cx="2029190" cy="2121350"/>
            <a:chOff x="3207264" y="3958226"/>
            <a:chExt cx="2029190" cy="2121350"/>
          </a:xfrm>
        </p:grpSpPr>
        <p:sp>
          <p:nvSpPr>
            <p:cNvPr id="9" name="Rechthoek 8"/>
            <p:cNvSpPr/>
            <p:nvPr/>
          </p:nvSpPr>
          <p:spPr>
            <a:xfrm>
              <a:off x="3207264" y="3958226"/>
              <a:ext cx="2029190" cy="2121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0" name="Picture 6" descr="5,8k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3696" y="4261662"/>
              <a:ext cx="1076325" cy="1514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3" name="in de schoorsteen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40552" y="31412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38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06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749</TotalTime>
  <Words>378</Words>
  <Application>Microsoft Office PowerPoint</Application>
  <PresentationFormat>Diavoorstelling (4:3)</PresentationFormat>
  <Paragraphs>84</Paragraphs>
  <Slides>67</Slides>
  <Notes>1</Notes>
  <HiddenSlides>0</HiddenSlides>
  <MMClips>68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67</vt:i4>
      </vt:variant>
    </vt:vector>
  </HeadingPairs>
  <TitlesOfParts>
    <vt:vector size="68" baseType="lpstr">
      <vt:lpstr>Kantoorthema</vt:lpstr>
      <vt:lpstr>Digibordles: waar is zwarte piet?</vt:lpstr>
      <vt:lpstr>piet is achter de schoorsteen</vt:lpstr>
      <vt:lpstr>piet is achter de schoorsteen</vt:lpstr>
      <vt:lpstr>piet is tussen de schoorstenen</vt:lpstr>
      <vt:lpstr>piet is tussen de schoorstenen</vt:lpstr>
      <vt:lpstr>piet is naast de schoorsteen</vt:lpstr>
      <vt:lpstr>piet is naast de schoorsteen</vt:lpstr>
      <vt:lpstr>piet is in de schoorsteen</vt:lpstr>
      <vt:lpstr>piet is in de schoorsteen</vt:lpstr>
      <vt:lpstr>piet is voor de schoorsteen</vt:lpstr>
      <vt:lpstr>piet is voor de schoorsteen</vt:lpstr>
      <vt:lpstr>piet is op de schoorsteen</vt:lpstr>
      <vt:lpstr>piet is op de schoorsteen</vt:lpstr>
      <vt:lpstr>piet is in de schoen</vt:lpstr>
      <vt:lpstr>piet is in de schoen</vt:lpstr>
      <vt:lpstr>piet is naast de schoen</vt:lpstr>
      <vt:lpstr>piet is naast de schoen</vt:lpstr>
      <vt:lpstr>piet is tussen de schoenen</vt:lpstr>
      <vt:lpstr>piet is tussen de schoenen</vt:lpstr>
      <vt:lpstr>piet is achter de schoen</vt:lpstr>
      <vt:lpstr>piet is achter de schoen</vt:lpstr>
      <vt:lpstr>piet is op de schoen</vt:lpstr>
      <vt:lpstr>piet is op de schoen</vt:lpstr>
      <vt:lpstr>piet is onder de schoen</vt:lpstr>
      <vt:lpstr>piet is onder de schoen</vt:lpstr>
      <vt:lpstr>piet is voor de schoen</vt:lpstr>
      <vt:lpstr>piet is voor de schoen</vt:lpstr>
      <vt:lpstr>PowerPoint-presentatie</vt:lpstr>
      <vt:lpstr>piet is achter de schoorsteen</vt:lpstr>
      <vt:lpstr>piet is achter de schoorsteen</vt:lpstr>
      <vt:lpstr>piet is tussen de schoorstenen</vt:lpstr>
      <vt:lpstr>piet is tussen de schoorstenen</vt:lpstr>
      <vt:lpstr>piet is links van de schoorsteen</vt:lpstr>
      <vt:lpstr>piet is links van de schoorsteen</vt:lpstr>
      <vt:lpstr>piet is in de schoorsteen</vt:lpstr>
      <vt:lpstr>piet is in de schoorsteen</vt:lpstr>
      <vt:lpstr>piet is rechts van de schoorsteen</vt:lpstr>
      <vt:lpstr>piet rechts van de schoorsteen</vt:lpstr>
      <vt:lpstr>piet is voor de schoorsteen</vt:lpstr>
      <vt:lpstr>piet is voor de schoorsteen</vt:lpstr>
      <vt:lpstr>piet is rechts van de schoorsteen</vt:lpstr>
      <vt:lpstr>piet rechts van de schoorsteen</vt:lpstr>
      <vt:lpstr>piet is op de schoorsteen</vt:lpstr>
      <vt:lpstr>piet is op de schoorsteen</vt:lpstr>
      <vt:lpstr>piet is links van de schoorsteen</vt:lpstr>
      <vt:lpstr>piet is links van de schoorsteen</vt:lpstr>
      <vt:lpstr>piet is in de schoen</vt:lpstr>
      <vt:lpstr>piet is in de schoen</vt:lpstr>
      <vt:lpstr>piet is links van de schoen</vt:lpstr>
      <vt:lpstr>piet is links van de schoen</vt:lpstr>
      <vt:lpstr>piet is tussen de schoenen</vt:lpstr>
      <vt:lpstr>piet is tussen de schoenen</vt:lpstr>
      <vt:lpstr>piet is rechts van de schoen</vt:lpstr>
      <vt:lpstr>piet is rechts van de schoen</vt:lpstr>
      <vt:lpstr>piet is achter de schoen</vt:lpstr>
      <vt:lpstr>piet is achter de schoen</vt:lpstr>
      <vt:lpstr>piet is op de schoen</vt:lpstr>
      <vt:lpstr>piet is op de schoen</vt:lpstr>
      <vt:lpstr>piet is links van de schoen</vt:lpstr>
      <vt:lpstr>piet is links van de schoen</vt:lpstr>
      <vt:lpstr>piet is onder de schoen</vt:lpstr>
      <vt:lpstr>piet is onder de schoen</vt:lpstr>
      <vt:lpstr>piet is rechts van de schoen</vt:lpstr>
      <vt:lpstr>piet is rechts van de schoen</vt:lpstr>
      <vt:lpstr>piet is voor de schoen</vt:lpstr>
      <vt:lpstr>piet is voor de schoen</vt:lpstr>
      <vt:lpstr>PowerPoint-presentatie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Piet naast de schoorsteen</dc:title>
  <dc:creator>margriet laptop</dc:creator>
  <cp:lastModifiedBy>margriet laptop</cp:lastModifiedBy>
  <cp:revision>83</cp:revision>
  <dcterms:created xsi:type="dcterms:W3CDTF">2012-10-21T11:09:10Z</dcterms:created>
  <dcterms:modified xsi:type="dcterms:W3CDTF">2012-10-31T17:39:31Z</dcterms:modified>
</cp:coreProperties>
</file>