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7E6B-CF9D-418E-AC75-EC51F3099F86}" type="datetimeFigureOut">
              <a:rPr lang="nl-NL" smtClean="0"/>
              <a:t>19-2-2010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5A3F2-633C-468F-A5D4-3500170A79F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verbranding van een koolwaterstof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C,H  +  O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 formuletaal: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 anchor="ctr"/>
          <a:lstStyle/>
          <a:p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C,H  +  O  </a:t>
            </a:r>
            <a:r>
              <a:rPr lang="nl-NL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  C,O  +  H,O</a:t>
            </a:r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nl-NL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 hebt een mengsel van C,H en O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071934" y="2428868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15008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3000364" y="421481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5500694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428860" y="250030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3714744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286248" y="442913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92892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500430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temperatuur stijgt…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071934" y="2428868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15008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3000364" y="421481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5500694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428860" y="250030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3714744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286248" y="442913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92892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500430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..en stijgt…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071934" y="2428868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15008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3000364" y="421481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5500694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428860" y="250030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3714744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286248" y="442913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92892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500430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..tot de ontbrandingstemperatuur is bereikt..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071934" y="2428868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15008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3000364" y="421481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5500694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428860" y="250030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3714744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286248" y="442913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92892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500430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..dan laten de C en H atomen elkaar los en zoeken allemaal een O..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071934" y="235743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643570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3000364" y="421481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5500694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428860" y="250030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3714744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286248" y="442913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92892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500430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08959 0.0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12586 -0.1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0469 0.044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0434 -0.098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4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2691 -0.149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09774 -0.01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3143 -0.09445 " pathEditMode="relative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16354 -0.0196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..herhaling..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071934" y="235743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643570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3000364" y="421481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5500694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428860" y="250030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3714744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286248" y="442913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928926" y="300037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500430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08959 0.0534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12586 -0.112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0469 0.04491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0434 -0.09815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4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0.02691 -0.14977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-0.09774 -0.0169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-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3143 -0.09445 " pathEditMode="relative" ptsTypes="AA">
                                      <p:cBhvr>
                                        <p:cTn id="1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16354 -0.01967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Nu zijn C,O en H,O ontstaan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5143504" y="271462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643570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2071670" y="485776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4" name="Ovaal 13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786050" y="2071678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Ovaal 16"/>
          <p:cNvSpPr/>
          <p:nvPr/>
        </p:nvSpPr>
        <p:spPr>
          <a:xfrm>
            <a:off x="3357554" y="378619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2143108" y="450057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715140" y="342900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1714480" y="285749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4572000" y="2143116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000628" y="192880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1714480" y="321468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5" name="Ovaal 24"/>
          <p:cNvSpPr/>
          <p:nvPr/>
        </p:nvSpPr>
        <p:spPr>
          <a:xfrm>
            <a:off x="4929190" y="400050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6" name="Ovaal 25"/>
          <p:cNvSpPr/>
          <p:nvPr/>
        </p:nvSpPr>
        <p:spPr>
          <a:xfrm>
            <a:off x="2643174" y="257174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3357554" y="435769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Samengevat: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Een mengsel van C,H en </a:t>
            </a:r>
            <a:r>
              <a:rPr lang="nl-NL" dirty="0" smtClean="0"/>
              <a:t>O verbrandt..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..en wordt een mengsel van C,O en H,O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vaal 7"/>
          <p:cNvSpPr/>
          <p:nvPr/>
        </p:nvSpPr>
        <p:spPr>
          <a:xfrm>
            <a:off x="5143504" y="271462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5643570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0" name="Ovaal 9"/>
          <p:cNvSpPr/>
          <p:nvPr/>
        </p:nvSpPr>
        <p:spPr>
          <a:xfrm>
            <a:off x="5072066" y="528638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11" name="Ovaal 10"/>
          <p:cNvSpPr/>
          <p:nvPr/>
        </p:nvSpPr>
        <p:spPr>
          <a:xfrm>
            <a:off x="7000892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12" name="Ovaal 11"/>
          <p:cNvSpPr/>
          <p:nvPr/>
        </p:nvSpPr>
        <p:spPr>
          <a:xfrm>
            <a:off x="5214942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7929586" y="4786322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6215074" y="464344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143504" y="492919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6715140" y="342900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7858148" y="242886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7858148" y="278605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1" name="Ovaal 20"/>
          <p:cNvSpPr/>
          <p:nvPr/>
        </p:nvSpPr>
        <p:spPr>
          <a:xfrm>
            <a:off x="4929190" y="400050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2" name="Ovaal 21"/>
          <p:cNvSpPr/>
          <p:nvPr/>
        </p:nvSpPr>
        <p:spPr>
          <a:xfrm>
            <a:off x="7786710" y="528638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3" name="Ovaal 22"/>
          <p:cNvSpPr/>
          <p:nvPr/>
        </p:nvSpPr>
        <p:spPr>
          <a:xfrm>
            <a:off x="6215074" y="521495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4" name="Ovaal 23"/>
          <p:cNvSpPr/>
          <p:nvPr/>
        </p:nvSpPr>
        <p:spPr>
          <a:xfrm>
            <a:off x="7000892" y="4071942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25" name="Ovaal 24"/>
          <p:cNvSpPr/>
          <p:nvPr/>
        </p:nvSpPr>
        <p:spPr>
          <a:xfrm>
            <a:off x="7429520" y="385762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27" name="Ovaal 26"/>
          <p:cNvSpPr/>
          <p:nvPr/>
        </p:nvSpPr>
        <p:spPr>
          <a:xfrm>
            <a:off x="785786" y="2428868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" name="Ovaal 27"/>
          <p:cNvSpPr/>
          <p:nvPr/>
        </p:nvSpPr>
        <p:spPr>
          <a:xfrm>
            <a:off x="2428860" y="250030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29" name="Ovaal 28"/>
          <p:cNvSpPr/>
          <p:nvPr/>
        </p:nvSpPr>
        <p:spPr>
          <a:xfrm>
            <a:off x="1928794" y="528638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30" name="Ovaal 29"/>
          <p:cNvSpPr/>
          <p:nvPr/>
        </p:nvSpPr>
        <p:spPr>
          <a:xfrm>
            <a:off x="3714744" y="2928934"/>
            <a:ext cx="642942" cy="642942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31" name="Ovaal 30"/>
          <p:cNvSpPr/>
          <p:nvPr/>
        </p:nvSpPr>
        <p:spPr>
          <a:xfrm>
            <a:off x="1928794" y="3571876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3428992" y="3643314"/>
            <a:ext cx="642942" cy="64294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3" name="Ovaal 32"/>
          <p:cNvSpPr/>
          <p:nvPr/>
        </p:nvSpPr>
        <p:spPr>
          <a:xfrm>
            <a:off x="1071538" y="4500570"/>
            <a:ext cx="642942" cy="642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C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714348" y="492919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35" name="Ovaal 34"/>
          <p:cNvSpPr/>
          <p:nvPr/>
        </p:nvSpPr>
        <p:spPr>
          <a:xfrm>
            <a:off x="2214546" y="4143380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36" name="Ovaal 35"/>
          <p:cNvSpPr/>
          <p:nvPr/>
        </p:nvSpPr>
        <p:spPr>
          <a:xfrm>
            <a:off x="3071802" y="4071942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37" name="Ovaal 36"/>
          <p:cNvSpPr/>
          <p:nvPr/>
        </p:nvSpPr>
        <p:spPr>
          <a:xfrm>
            <a:off x="428596" y="2786058"/>
            <a:ext cx="452446" cy="4048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</a:t>
            </a:r>
            <a:endParaRPr lang="nl-NL" dirty="0"/>
          </a:p>
        </p:txBody>
      </p:sp>
      <p:sp>
        <p:nvSpPr>
          <p:cNvPr id="38" name="Ovaal 37"/>
          <p:cNvSpPr/>
          <p:nvPr/>
        </p:nvSpPr>
        <p:spPr>
          <a:xfrm>
            <a:off x="3286116" y="221455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39" name="Ovaal 38"/>
          <p:cNvSpPr/>
          <p:nvPr/>
        </p:nvSpPr>
        <p:spPr>
          <a:xfrm>
            <a:off x="3214678" y="4714884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40" name="Ovaal 39"/>
          <p:cNvSpPr/>
          <p:nvPr/>
        </p:nvSpPr>
        <p:spPr>
          <a:xfrm>
            <a:off x="1214414" y="307181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41" name="Ovaal 40"/>
          <p:cNvSpPr/>
          <p:nvPr/>
        </p:nvSpPr>
        <p:spPr>
          <a:xfrm>
            <a:off x="1000100" y="5357826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  <p:sp>
        <p:nvSpPr>
          <p:cNvPr id="42" name="Ovaal 41"/>
          <p:cNvSpPr/>
          <p:nvPr/>
        </p:nvSpPr>
        <p:spPr>
          <a:xfrm>
            <a:off x="571472" y="378619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229</Words>
  <Application>Microsoft Office PowerPoint</Application>
  <PresentationFormat>Diavoorstelling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De verbranding van een koolwaterstof</vt:lpstr>
      <vt:lpstr>Je hebt een mengsel van C,H en O </vt:lpstr>
      <vt:lpstr>De temperatuur stijgt…</vt:lpstr>
      <vt:lpstr>..en stijgt…</vt:lpstr>
      <vt:lpstr>..tot de ontbrandingstemperatuur is bereikt..</vt:lpstr>
      <vt:lpstr>..dan laten de C en H atomen elkaar los en zoeken allemaal een O..</vt:lpstr>
      <vt:lpstr>..herhaling..</vt:lpstr>
      <vt:lpstr>Nu zijn C,O en H,O ontstaan</vt:lpstr>
      <vt:lpstr>Samengevat:</vt:lpstr>
      <vt:lpstr>In formuletaal: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 </dc:creator>
  <cp:lastModifiedBy> </cp:lastModifiedBy>
  <cp:revision>7</cp:revision>
  <dcterms:created xsi:type="dcterms:W3CDTF">2010-02-19T09:39:12Z</dcterms:created>
  <dcterms:modified xsi:type="dcterms:W3CDTF">2010-02-19T10:43:55Z</dcterms:modified>
</cp:coreProperties>
</file>