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8B7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FA37-BF6A-544E-AF7E-55742D053D23}" type="datetimeFigureOut">
              <a:rPr lang="nl-NL" smtClean="0"/>
              <a:pPr/>
              <a:t>20-07-2011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CE85-6428-1244-9EB3-0D41F5B43B3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FA37-BF6A-544E-AF7E-55742D053D23}" type="datetimeFigureOut">
              <a:rPr lang="nl-NL" smtClean="0"/>
              <a:pPr/>
              <a:t>20-07-2011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CE85-6428-1244-9EB3-0D41F5B43B3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FA37-BF6A-544E-AF7E-55742D053D23}" type="datetimeFigureOut">
              <a:rPr lang="nl-NL" smtClean="0"/>
              <a:pPr/>
              <a:t>20-07-2011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CE85-6428-1244-9EB3-0D41F5B43B3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FA37-BF6A-544E-AF7E-55742D053D23}" type="datetimeFigureOut">
              <a:rPr lang="nl-NL" smtClean="0"/>
              <a:pPr/>
              <a:t>20-07-2011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CE85-6428-1244-9EB3-0D41F5B43B3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FA37-BF6A-544E-AF7E-55742D053D23}" type="datetimeFigureOut">
              <a:rPr lang="nl-NL" smtClean="0"/>
              <a:pPr/>
              <a:t>20-07-2011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CE85-6428-1244-9EB3-0D41F5B43B3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FA37-BF6A-544E-AF7E-55742D053D23}" type="datetimeFigureOut">
              <a:rPr lang="nl-NL" smtClean="0"/>
              <a:pPr/>
              <a:t>20-07-2011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CE85-6428-1244-9EB3-0D41F5B43B3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FA37-BF6A-544E-AF7E-55742D053D23}" type="datetimeFigureOut">
              <a:rPr lang="nl-NL" smtClean="0"/>
              <a:pPr/>
              <a:t>20-07-2011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CE85-6428-1244-9EB3-0D41F5B43B3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FA37-BF6A-544E-AF7E-55742D053D23}" type="datetimeFigureOut">
              <a:rPr lang="nl-NL" smtClean="0"/>
              <a:pPr/>
              <a:t>20-07-2011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CE85-6428-1244-9EB3-0D41F5B43B3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FA37-BF6A-544E-AF7E-55742D053D23}" type="datetimeFigureOut">
              <a:rPr lang="nl-NL" smtClean="0"/>
              <a:pPr/>
              <a:t>20-07-2011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CE85-6428-1244-9EB3-0D41F5B43B3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FA37-BF6A-544E-AF7E-55742D053D23}" type="datetimeFigureOut">
              <a:rPr lang="nl-NL" smtClean="0"/>
              <a:pPr/>
              <a:t>20-07-2011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CE85-6428-1244-9EB3-0D41F5B43B3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FA37-BF6A-544E-AF7E-55742D053D23}" type="datetimeFigureOut">
              <a:rPr lang="nl-NL" smtClean="0"/>
              <a:pPr/>
              <a:t>20-07-2011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CE85-6428-1244-9EB3-0D41F5B43B3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2FA37-BF6A-544E-AF7E-55742D053D23}" type="datetimeFigureOut">
              <a:rPr lang="nl-NL" smtClean="0"/>
              <a:pPr/>
              <a:t>20-07-2011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ACE85-6428-1244-9EB3-0D41F5B43B3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df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5933365" y="2623481"/>
            <a:ext cx="10919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600" dirty="0" err="1" smtClean="0">
                <a:solidFill>
                  <a:srgbClr val="FF0000"/>
                </a:solidFill>
                <a:latin typeface="SchoolKX_New"/>
                <a:cs typeface="SchoolKX_New"/>
              </a:rPr>
              <a:t>ou</a:t>
            </a:r>
            <a:endParaRPr lang="nl-NL" sz="6600" dirty="0">
              <a:solidFill>
                <a:srgbClr val="FF0000"/>
              </a:solidFill>
              <a:latin typeface="SchoolKX_New"/>
              <a:cs typeface="SchoolKX_New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830747" y="2623481"/>
            <a:ext cx="3102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SchoolKX_New"/>
                <a:cs typeface="SchoolKX_New"/>
              </a:rPr>
              <a:t>is dit goed of is dit f</a:t>
            </a:r>
            <a:r>
              <a:rPr lang="nl-NL" sz="1600" dirty="0" smtClean="0">
                <a:solidFill>
                  <a:srgbClr val="FF0000"/>
                </a:solidFill>
                <a:latin typeface="SchoolKX_New"/>
                <a:cs typeface="SchoolKX_New"/>
              </a:rPr>
              <a:t>ou</a:t>
            </a:r>
            <a:r>
              <a:rPr lang="nl-NL" sz="1600" dirty="0" smtClean="0">
                <a:latin typeface="SchoolKX_New"/>
                <a:cs typeface="SchoolKX_New"/>
              </a:rPr>
              <a:t>t?</a:t>
            </a:r>
          </a:p>
          <a:p>
            <a:r>
              <a:rPr lang="nl-NL" sz="1600" dirty="0">
                <a:latin typeface="SchoolKX_New"/>
                <a:cs typeface="SchoolKX_New"/>
              </a:rPr>
              <a:t>e</a:t>
            </a:r>
            <a:r>
              <a:rPr lang="nl-NL" sz="1600" dirty="0" smtClean="0">
                <a:latin typeface="SchoolKX_New"/>
                <a:cs typeface="SchoolKX_New"/>
              </a:rPr>
              <a:t>en trein is van ijzer</a:t>
            </a:r>
          </a:p>
          <a:p>
            <a:r>
              <a:rPr lang="nl-NL" sz="1600" dirty="0">
                <a:latin typeface="SchoolKX_New"/>
                <a:cs typeface="SchoolKX_New"/>
              </a:rPr>
              <a:t>e</a:t>
            </a:r>
            <a:r>
              <a:rPr lang="nl-NL" sz="1600" dirty="0" smtClean="0">
                <a:latin typeface="SchoolKX_New"/>
                <a:cs typeface="SchoolKX_New"/>
              </a:rPr>
              <a:t>en appel van g</a:t>
            </a:r>
            <a:r>
              <a:rPr lang="nl-NL" sz="1600" dirty="0" smtClean="0">
                <a:solidFill>
                  <a:srgbClr val="FF0000"/>
                </a:solidFill>
                <a:latin typeface="SchoolKX_New"/>
                <a:cs typeface="SchoolKX_New"/>
              </a:rPr>
              <a:t>ou</a:t>
            </a:r>
            <a:r>
              <a:rPr lang="nl-NL" sz="1600" dirty="0" smtClean="0">
                <a:latin typeface="SchoolKX_New"/>
                <a:cs typeface="SchoolKX_New"/>
              </a:rPr>
              <a:t>d</a:t>
            </a:r>
          </a:p>
          <a:p>
            <a:r>
              <a:rPr lang="nl-NL" sz="1600" dirty="0">
                <a:latin typeface="SchoolKX_New"/>
                <a:cs typeface="SchoolKX_New"/>
              </a:rPr>
              <a:t>i</a:t>
            </a:r>
            <a:r>
              <a:rPr lang="nl-NL" sz="1600" dirty="0" smtClean="0">
                <a:latin typeface="SchoolKX_New"/>
                <a:cs typeface="SchoolKX_New"/>
              </a:rPr>
              <a:t>s dit goed of is dit f</a:t>
            </a:r>
            <a:r>
              <a:rPr lang="nl-NL" sz="1600" dirty="0" smtClean="0">
                <a:solidFill>
                  <a:srgbClr val="FF0000"/>
                </a:solidFill>
                <a:latin typeface="SchoolKX_New"/>
                <a:cs typeface="SchoolKX_New"/>
              </a:rPr>
              <a:t>ou</a:t>
            </a:r>
            <a:r>
              <a:rPr lang="nl-NL" sz="1600" dirty="0" smtClean="0">
                <a:latin typeface="SchoolKX_New"/>
                <a:cs typeface="SchoolKX_New"/>
              </a:rPr>
              <a:t>t?</a:t>
            </a:r>
          </a:p>
          <a:p>
            <a:r>
              <a:rPr lang="nl-NL" sz="1600" dirty="0">
                <a:latin typeface="SchoolKX_New"/>
                <a:cs typeface="SchoolKX_New"/>
              </a:rPr>
              <a:t>e</a:t>
            </a:r>
            <a:r>
              <a:rPr lang="nl-NL" sz="1600" dirty="0" smtClean="0">
                <a:latin typeface="SchoolKX_New"/>
                <a:cs typeface="SchoolKX_New"/>
              </a:rPr>
              <a:t>en muur is van steen</a:t>
            </a:r>
          </a:p>
          <a:p>
            <a:r>
              <a:rPr lang="nl-NL" sz="1600" dirty="0">
                <a:latin typeface="SchoolKX_New"/>
                <a:cs typeface="SchoolKX_New"/>
              </a:rPr>
              <a:t>e</a:t>
            </a:r>
            <a:r>
              <a:rPr lang="nl-NL" sz="1600" dirty="0" smtClean="0">
                <a:latin typeface="SchoolKX_New"/>
                <a:cs typeface="SchoolKX_New"/>
              </a:rPr>
              <a:t>n water van h</a:t>
            </a:r>
            <a:r>
              <a:rPr lang="nl-NL" sz="1600" dirty="0" smtClean="0">
                <a:solidFill>
                  <a:srgbClr val="FF0000"/>
                </a:solidFill>
                <a:latin typeface="SchoolKX_New"/>
                <a:cs typeface="SchoolKX_New"/>
              </a:rPr>
              <a:t>ou</a:t>
            </a:r>
            <a:r>
              <a:rPr lang="nl-NL" sz="1600" dirty="0" smtClean="0">
                <a:latin typeface="SchoolKX_New"/>
                <a:cs typeface="SchoolKX_New"/>
              </a:rPr>
              <a:t>t</a:t>
            </a:r>
          </a:p>
          <a:p>
            <a:r>
              <a:rPr lang="nl-NL" sz="1600" dirty="0">
                <a:latin typeface="SchoolKX_New"/>
                <a:cs typeface="SchoolKX_New"/>
              </a:rPr>
              <a:t>i</a:t>
            </a:r>
            <a:r>
              <a:rPr lang="nl-NL" sz="1600" dirty="0" smtClean="0">
                <a:latin typeface="SchoolKX_New"/>
                <a:cs typeface="SchoolKX_New"/>
              </a:rPr>
              <a:t>s dit goed of is dit f</a:t>
            </a:r>
            <a:r>
              <a:rPr lang="nl-NL" sz="1600" dirty="0" smtClean="0">
                <a:solidFill>
                  <a:srgbClr val="FF0000"/>
                </a:solidFill>
                <a:latin typeface="SchoolKX_New"/>
                <a:cs typeface="SchoolKX_New"/>
              </a:rPr>
              <a:t>ou</a:t>
            </a:r>
            <a:r>
              <a:rPr lang="nl-NL" sz="1600" dirty="0" smtClean="0">
                <a:latin typeface="SchoolKX_New"/>
                <a:cs typeface="SchoolKX_New"/>
              </a:rPr>
              <a:t>t?</a:t>
            </a:r>
          </a:p>
          <a:p>
            <a:r>
              <a:rPr lang="nl-NL" sz="1600" dirty="0">
                <a:latin typeface="SchoolKX_New"/>
                <a:cs typeface="SchoolKX_New"/>
              </a:rPr>
              <a:t>i</a:t>
            </a:r>
            <a:r>
              <a:rPr lang="nl-NL" sz="1600" dirty="0" smtClean="0">
                <a:latin typeface="SchoolKX_New"/>
                <a:cs typeface="SchoolKX_New"/>
              </a:rPr>
              <a:t>k ben lief</a:t>
            </a:r>
          </a:p>
          <a:p>
            <a:r>
              <a:rPr lang="nl-NL" sz="1600" dirty="0">
                <a:latin typeface="SchoolKX_New"/>
                <a:cs typeface="SchoolKX_New"/>
              </a:rPr>
              <a:t>e</a:t>
            </a:r>
            <a:r>
              <a:rPr lang="nl-NL" sz="1600" dirty="0" smtClean="0">
                <a:latin typeface="SchoolKX_New"/>
                <a:cs typeface="SchoolKX_New"/>
              </a:rPr>
              <a:t>n de juf is st</a:t>
            </a:r>
            <a:r>
              <a:rPr lang="nl-NL" sz="1600" dirty="0" smtClean="0">
                <a:solidFill>
                  <a:srgbClr val="FF0000"/>
                </a:solidFill>
                <a:latin typeface="SchoolKX_New"/>
                <a:cs typeface="SchoolKX_New"/>
              </a:rPr>
              <a:t>ou</a:t>
            </a:r>
            <a:r>
              <a:rPr lang="nl-NL" sz="1600" dirty="0" smtClean="0">
                <a:latin typeface="SchoolKX_New"/>
                <a:cs typeface="SchoolKX_New"/>
              </a:rPr>
              <a:t>t</a:t>
            </a:r>
            <a:endParaRPr lang="nl-NL" sz="1600" dirty="0">
              <a:latin typeface="SchoolKX_New"/>
              <a:cs typeface="SchoolKX_New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rcRect l="15794" r="13889"/>
          <a:stretch>
            <a:fillRect/>
          </a:stretch>
        </p:blipFill>
        <p:spPr>
          <a:xfrm>
            <a:off x="7290492" y="2623481"/>
            <a:ext cx="1439333" cy="153517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90" y="518475"/>
            <a:ext cx="2540000" cy="16764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556" y="4457343"/>
            <a:ext cx="2757881" cy="206657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0826" y="518475"/>
            <a:ext cx="2441223" cy="182152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7890" y="5178777"/>
            <a:ext cx="2356986" cy="161621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496" y="2623481"/>
            <a:ext cx="2230831" cy="231414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976989"/>
            <a:ext cx="1473200" cy="1612900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1812958" y="4457343"/>
            <a:ext cx="101778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5000" dirty="0" err="1" smtClean="0">
                <a:solidFill>
                  <a:srgbClr val="E8B7B7"/>
                </a:solidFill>
              </a:rPr>
              <a:t>x</a:t>
            </a:r>
            <a:endParaRPr lang="nl-NL" sz="15000" dirty="0">
              <a:solidFill>
                <a:srgbClr val="E8B7B7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rcRect l="29884" b="36953"/>
              <a:stretch>
                <a:fillRect/>
              </a:stretch>
            </p:blipFill>
          </mc:Choice>
          <mc:Fallback>
            <p:blipFill>
              <a:blip r:embed="rId10"/>
              <a:srcRect l="29884" b="36953"/>
              <a:stretch>
                <a:fillRect/>
              </a:stretch>
            </p:blipFill>
          </mc:Fallback>
        </mc:AlternateContent>
        <p:spPr bwMode="auto">
          <a:xfrm>
            <a:off x="3687277" y="191986"/>
            <a:ext cx="2691743" cy="170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4" grpId="1"/>
      <p:bldP spid="14" grpId="2"/>
    </p:bldLst>
  </p:timing>
</p:sld>
</file>

<file path=ppt/theme/theme1.xml><?xml version="1.0" encoding="utf-8"?>
<a:theme xmlns:a="http://schemas.openxmlformats.org/drawingml/2006/main" name="Office-thema">
  <a:themeElements>
    <a:clrScheme name="Gieterij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52</Words>
  <Application>Microsoft Macintosh PowerPoint</Application>
  <PresentationFormat>Diavoorstelling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Office-thema</vt:lpstr>
      <vt:lpstr>Dia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M. J. Blokhuis</dc:creator>
  <cp:lastModifiedBy>M. J. Blokhuis</cp:lastModifiedBy>
  <cp:revision>2</cp:revision>
  <dcterms:created xsi:type="dcterms:W3CDTF">2011-07-20T18:56:27Z</dcterms:created>
  <dcterms:modified xsi:type="dcterms:W3CDTF">2011-07-20T19:41:28Z</dcterms:modified>
</cp:coreProperties>
</file>