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vml" ContentType="application/vnd.openxmlformats-officedocument.vmlDrawin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1"/>
  </p:notesMasterIdLst>
  <p:sldIdLst>
    <p:sldId id="300" r:id="rId2"/>
    <p:sldId id="312" r:id="rId3"/>
    <p:sldId id="332" r:id="rId4"/>
    <p:sldId id="311" r:id="rId5"/>
    <p:sldId id="315" r:id="rId6"/>
    <p:sldId id="329" r:id="rId7"/>
    <p:sldId id="317" r:id="rId8"/>
    <p:sldId id="314" r:id="rId9"/>
    <p:sldId id="316" r:id="rId10"/>
    <p:sldId id="326" r:id="rId11"/>
    <p:sldId id="325" r:id="rId12"/>
    <p:sldId id="328" r:id="rId13"/>
    <p:sldId id="327" r:id="rId14"/>
    <p:sldId id="302" r:id="rId15"/>
    <p:sldId id="258" r:id="rId16"/>
    <p:sldId id="273" r:id="rId17"/>
    <p:sldId id="272" r:id="rId18"/>
    <p:sldId id="275" r:id="rId19"/>
    <p:sldId id="274" r:id="rId20"/>
    <p:sldId id="276" r:id="rId21"/>
    <p:sldId id="277" r:id="rId22"/>
    <p:sldId id="279" r:id="rId23"/>
    <p:sldId id="278" r:id="rId24"/>
    <p:sldId id="281" r:id="rId25"/>
    <p:sldId id="280" r:id="rId26"/>
    <p:sldId id="303" r:id="rId27"/>
    <p:sldId id="334" r:id="rId28"/>
    <p:sldId id="285" r:id="rId29"/>
    <p:sldId id="323" r:id="rId30"/>
    <p:sldId id="297" r:id="rId31"/>
    <p:sldId id="291" r:id="rId32"/>
    <p:sldId id="287" r:id="rId33"/>
    <p:sldId id="293" r:id="rId34"/>
    <p:sldId id="331" r:id="rId35"/>
    <p:sldId id="295" r:id="rId36"/>
    <p:sldId id="299" r:id="rId37"/>
    <p:sldId id="335" r:id="rId38"/>
    <p:sldId id="336" r:id="rId39"/>
    <p:sldId id="301" r:id="rId40"/>
  </p:sldIdLst>
  <p:sldSz cx="9144000" cy="6858000" type="screen4x3"/>
  <p:notesSz cx="6858000" cy="9144000"/>
  <p:embeddedFontLst>
    <p:embeddedFont>
      <p:font typeface="SchoolKX_New" pitchFamily="2" charset="0"/>
      <p:regular r:id="rId42"/>
    </p:embeddedFont>
    <p:embeddedFont>
      <p:font typeface="Calibri" pitchFamily="34" charset="0"/>
      <p:regular r:id="rId43"/>
      <p:bold r:id="rId44"/>
      <p:italic r:id="rId45"/>
      <p:boldItalic r:id="rId46"/>
    </p:embeddedFont>
    <p:embeddedFont>
      <p:font typeface="HieronymusNormaal" pitchFamily="34" charset="0"/>
      <p:regular r:id="rId47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880"/>
    <a:srgbClr val="FFFF99"/>
    <a:srgbClr val="008000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0" autoAdjust="0"/>
    <p:restoredTop sz="94660"/>
  </p:normalViewPr>
  <p:slideViewPr>
    <p:cSldViewPr>
      <p:cViewPr>
        <p:scale>
          <a:sx n="60" d="100"/>
          <a:sy n="60" d="100"/>
        </p:scale>
        <p:origin x="-1614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64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2DC5F-6B15-4400-A0ED-76BCA17D3CEE}" type="datetimeFigureOut">
              <a:rPr lang="nl-NL" smtClean="0"/>
              <a:t>17-2-2015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A59E0E-29D6-4A7A-AF1F-B7E2D834193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539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Lesdoel</a:t>
            </a:r>
            <a:r>
              <a:rPr lang="nl-NL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Verkort </a:t>
            </a:r>
            <a:r>
              <a:rPr lang="nl-NL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kunnen tellen van hoeveelheden tot tenminste 12 door gebruik te maken van patronen en structuren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59E0E-29D6-4A7A-AF1F-B7E2D8341932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00954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59E0E-29D6-4A7A-AF1F-B7E2D8341932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422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A59E0E-29D6-4A7A-AF1F-B7E2D8341932}" type="slidenum">
              <a:rPr lang="nl-NL" smtClean="0"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917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5AD3-0ADA-413D-AD55-3F1B01E23617}" type="datetimeFigureOut">
              <a:rPr lang="nl-NL" smtClean="0"/>
              <a:t>17-2-2015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F9BD-D0E1-4D8F-AB3F-D0BA5DAF7E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692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5AD3-0ADA-413D-AD55-3F1B01E23617}" type="datetimeFigureOut">
              <a:rPr lang="nl-NL" smtClean="0"/>
              <a:t>17-2-2015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F9BD-D0E1-4D8F-AB3F-D0BA5DAF7E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865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5AD3-0ADA-413D-AD55-3F1B01E23617}" type="datetimeFigureOut">
              <a:rPr lang="nl-NL" smtClean="0"/>
              <a:t>17-2-2015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F9BD-D0E1-4D8F-AB3F-D0BA5DAF7E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4486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5AD3-0ADA-413D-AD55-3F1B01E23617}" type="datetimeFigureOut">
              <a:rPr lang="nl-NL" smtClean="0"/>
              <a:t>17-2-2015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F9BD-D0E1-4D8F-AB3F-D0BA5DAF7E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3915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5AD3-0ADA-413D-AD55-3F1B01E23617}" type="datetimeFigureOut">
              <a:rPr lang="nl-NL" smtClean="0"/>
              <a:t>17-2-2015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F9BD-D0E1-4D8F-AB3F-D0BA5DAF7E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4874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5AD3-0ADA-413D-AD55-3F1B01E23617}" type="datetimeFigureOut">
              <a:rPr lang="nl-NL" smtClean="0"/>
              <a:t>17-2-2015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F9BD-D0E1-4D8F-AB3F-D0BA5DAF7E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447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5AD3-0ADA-413D-AD55-3F1B01E23617}" type="datetimeFigureOut">
              <a:rPr lang="nl-NL" smtClean="0"/>
              <a:t>17-2-2015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F9BD-D0E1-4D8F-AB3F-D0BA5DAF7E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383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5AD3-0ADA-413D-AD55-3F1B01E23617}" type="datetimeFigureOut">
              <a:rPr lang="nl-NL" smtClean="0"/>
              <a:t>17-2-2015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F9BD-D0E1-4D8F-AB3F-D0BA5DAF7E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4965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5AD3-0ADA-413D-AD55-3F1B01E23617}" type="datetimeFigureOut">
              <a:rPr lang="nl-NL" smtClean="0"/>
              <a:t>17-2-2015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F9BD-D0E1-4D8F-AB3F-D0BA5DAF7E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73968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5AD3-0ADA-413D-AD55-3F1B01E23617}" type="datetimeFigureOut">
              <a:rPr lang="nl-NL" smtClean="0"/>
              <a:t>17-2-2015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F9BD-D0E1-4D8F-AB3F-D0BA5DAF7E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4879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75AD3-0ADA-413D-AD55-3F1B01E23617}" type="datetimeFigureOut">
              <a:rPr lang="nl-NL" smtClean="0"/>
              <a:t>17-2-2015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D2F9BD-D0E1-4D8F-AB3F-D0BA5DAF7E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6580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8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475AD3-0ADA-413D-AD55-3F1B01E23617}" type="datetimeFigureOut">
              <a:rPr lang="nl-NL" smtClean="0"/>
              <a:t>17-2-2015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2F9BD-D0E1-4D8F-AB3F-D0BA5DAF7E0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13099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27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slide" Target="slide1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11" Type="http://schemas.openxmlformats.org/officeDocument/2006/relationships/image" Target="../media/image7.jpe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audio" Target="../media/audio7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7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audio" Target="../media/audio6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audio" Target="../media/media4.wav"/><Relationship Id="rId7" Type="http://schemas.openxmlformats.org/officeDocument/2006/relationships/oleObject" Target="../embeddings/oleObject1.bin"/><Relationship Id="rId2" Type="http://schemas.microsoft.com/office/2007/relationships/media" Target="../media/media4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slide" Target="slide15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microsoft.com/office/2007/relationships/media" Target="../media/media6.wav"/><Relationship Id="rId7" Type="http://schemas.openxmlformats.org/officeDocument/2006/relationships/image" Target="../media/image19.png"/><Relationship Id="rId12" Type="http://schemas.openxmlformats.org/officeDocument/2006/relationships/image" Target="../media/image13.png"/><Relationship Id="rId2" Type="http://schemas.openxmlformats.org/officeDocument/2006/relationships/audio" Target="../media/media5.wav"/><Relationship Id="rId16" Type="http://schemas.openxmlformats.org/officeDocument/2006/relationships/image" Target="../media/image31.png"/><Relationship Id="rId1" Type="http://schemas.microsoft.com/office/2007/relationships/media" Target="../media/media5.wav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30.png"/><Relationship Id="rId10" Type="http://schemas.openxmlformats.org/officeDocument/2006/relationships/image" Target="../media/image11.png"/><Relationship Id="rId4" Type="http://schemas.openxmlformats.org/officeDocument/2006/relationships/audio" Target="../media/media6.wav"/><Relationship Id="rId9" Type="http://schemas.openxmlformats.org/officeDocument/2006/relationships/image" Target="../media/image5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18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audio" Target="../media/audio3.wav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2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2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audio" Target="../media/audio6.wav"/><Relationship Id="rId9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2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openxmlformats.org/officeDocument/2006/relationships/audio" Target="../media/audio5.wav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openxmlformats.org/officeDocument/2006/relationships/image" Target="../media/image12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2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audio" Target="../media/audio7.wav"/><Relationship Id="rId9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23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20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19.png"/><Relationship Id="rId10" Type="http://schemas.openxmlformats.org/officeDocument/2006/relationships/image" Target="../media/image13.png"/><Relationship Id="rId4" Type="http://schemas.openxmlformats.org/officeDocument/2006/relationships/audio" Target="../media/audio4.wav"/><Relationship Id="rId9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2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21.png"/><Relationship Id="rId10" Type="http://schemas.openxmlformats.org/officeDocument/2006/relationships/image" Target="../media/image13.png"/><Relationship Id="rId4" Type="http://schemas.openxmlformats.org/officeDocument/2006/relationships/audio" Target="../media/audio5.wav"/><Relationship Id="rId9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26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audio" Target="../media/audio7.wav"/><Relationship Id="rId9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25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audio" Target="../media/audio6.wav"/><Relationship Id="rId9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audio" Target="../media/media8.wav"/><Relationship Id="rId7" Type="http://schemas.openxmlformats.org/officeDocument/2006/relationships/oleObject" Target="../embeddings/oleObject2.bin"/><Relationship Id="rId2" Type="http://schemas.microsoft.com/office/2007/relationships/media" Target="../media/media8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jpeg"/><Relationship Id="rId5" Type="http://schemas.openxmlformats.org/officeDocument/2006/relationships/slide" Target="slide27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5" Type="http://schemas.openxmlformats.org/officeDocument/2006/relationships/audio" Target="../media/audio8.wav"/><Relationship Id="rId2" Type="http://schemas.openxmlformats.org/officeDocument/2006/relationships/audio" Target="../media/media9.wav"/><Relationship Id="rId16" Type="http://schemas.openxmlformats.org/officeDocument/2006/relationships/image" Target="../media/image42.png"/><Relationship Id="rId20" Type="http://schemas.openxmlformats.org/officeDocument/2006/relationships/image" Target="../media/image46.png"/><Relationship Id="rId1" Type="http://schemas.microsoft.com/office/2007/relationships/media" Target="../media/media9.wav"/><Relationship Id="rId6" Type="http://schemas.openxmlformats.org/officeDocument/2006/relationships/audio" Target="../media/audio10.wav"/><Relationship Id="rId11" Type="http://schemas.openxmlformats.org/officeDocument/2006/relationships/image" Target="../media/image37.png"/><Relationship Id="rId24" Type="http://schemas.openxmlformats.org/officeDocument/2006/relationships/image" Target="../media/image31.png"/><Relationship Id="rId5" Type="http://schemas.openxmlformats.org/officeDocument/2006/relationships/audio" Target="../media/audio9.wav"/><Relationship Id="rId15" Type="http://schemas.openxmlformats.org/officeDocument/2006/relationships/image" Target="../media/image41.png"/><Relationship Id="rId23" Type="http://schemas.openxmlformats.org/officeDocument/2006/relationships/image" Target="../media/image48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audio" Target="../media/audio8.wav"/><Relationship Id="rId9" Type="http://schemas.openxmlformats.org/officeDocument/2006/relationships/image" Target="../media/image35.png"/><Relationship Id="rId14" Type="http://schemas.openxmlformats.org/officeDocument/2006/relationships/image" Target="../media/image40.png"/><Relationship Id="rId2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.png"/><Relationship Id="rId7" Type="http://schemas.openxmlformats.org/officeDocument/2006/relationships/image" Target="../media/image49.png"/><Relationship Id="rId12" Type="http://schemas.openxmlformats.org/officeDocument/2006/relationships/image" Target="../media/image39.png"/><Relationship Id="rId17" Type="http://schemas.openxmlformats.org/officeDocument/2006/relationships/image" Target="../media/image51.png"/><Relationship Id="rId25" Type="http://schemas.openxmlformats.org/officeDocument/2006/relationships/audio" Target="../media/audio11.wav"/><Relationship Id="rId2" Type="http://schemas.openxmlformats.org/officeDocument/2006/relationships/audio" Target="../media/media9.wav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microsoft.com/office/2007/relationships/media" Target="../media/media9.wav"/><Relationship Id="rId6" Type="http://schemas.openxmlformats.org/officeDocument/2006/relationships/audio" Target="../media/audio10.wav"/><Relationship Id="rId11" Type="http://schemas.openxmlformats.org/officeDocument/2006/relationships/image" Target="../media/image50.png"/><Relationship Id="rId24" Type="http://schemas.openxmlformats.org/officeDocument/2006/relationships/image" Target="../media/image31.png"/><Relationship Id="rId5" Type="http://schemas.openxmlformats.org/officeDocument/2006/relationships/audio" Target="../media/audio12.wav"/><Relationship Id="rId15" Type="http://schemas.openxmlformats.org/officeDocument/2006/relationships/image" Target="../media/image42.png"/><Relationship Id="rId23" Type="http://schemas.openxmlformats.org/officeDocument/2006/relationships/image" Target="../media/image48.png"/><Relationship Id="rId10" Type="http://schemas.openxmlformats.org/officeDocument/2006/relationships/image" Target="../media/image37.png"/><Relationship Id="rId19" Type="http://schemas.openxmlformats.org/officeDocument/2006/relationships/image" Target="../media/image34.png"/><Relationship Id="rId4" Type="http://schemas.openxmlformats.org/officeDocument/2006/relationships/audio" Target="../media/audio11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37.png"/><Relationship Id="rId18" Type="http://schemas.openxmlformats.org/officeDocument/2006/relationships/image" Target="../media/image40.png"/><Relationship Id="rId26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3.png"/><Relationship Id="rId7" Type="http://schemas.openxmlformats.org/officeDocument/2006/relationships/audio" Target="../media/audio10.wav"/><Relationship Id="rId12" Type="http://schemas.openxmlformats.org/officeDocument/2006/relationships/image" Target="../media/image36.png"/><Relationship Id="rId17" Type="http://schemas.openxmlformats.org/officeDocument/2006/relationships/image" Target="../media/image39.png"/><Relationship Id="rId25" Type="http://schemas.openxmlformats.org/officeDocument/2006/relationships/image" Target="../media/image48.png"/><Relationship Id="rId2" Type="http://schemas.openxmlformats.org/officeDocument/2006/relationships/audio" Target="../media/media9.wav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1" Type="http://schemas.microsoft.com/office/2007/relationships/media" Target="../media/media9.wav"/><Relationship Id="rId6" Type="http://schemas.openxmlformats.org/officeDocument/2006/relationships/audio" Target="../media/audio14.wav"/><Relationship Id="rId11" Type="http://schemas.openxmlformats.org/officeDocument/2006/relationships/image" Target="../media/image35.png"/><Relationship Id="rId24" Type="http://schemas.openxmlformats.org/officeDocument/2006/relationships/image" Target="../media/image47.png"/><Relationship Id="rId5" Type="http://schemas.openxmlformats.org/officeDocument/2006/relationships/audio" Target="../media/audio13.wav"/><Relationship Id="rId15" Type="http://schemas.openxmlformats.org/officeDocument/2006/relationships/image" Target="../media/image53.png"/><Relationship Id="rId23" Type="http://schemas.openxmlformats.org/officeDocument/2006/relationships/image" Target="../media/image8.png"/><Relationship Id="rId10" Type="http://schemas.openxmlformats.org/officeDocument/2006/relationships/image" Target="../media/image44.png"/><Relationship Id="rId19" Type="http://schemas.openxmlformats.org/officeDocument/2006/relationships/image" Target="../media/image41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png"/><Relationship Id="rId14" Type="http://schemas.openxmlformats.org/officeDocument/2006/relationships/slide" Target="slide30.xml"/><Relationship Id="rId22" Type="http://schemas.openxmlformats.org/officeDocument/2006/relationships/image" Target="../media/image45.png"/><Relationship Id="rId27" Type="http://schemas.openxmlformats.org/officeDocument/2006/relationships/audio" Target="../media/audio13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.png"/><Relationship Id="rId7" Type="http://schemas.openxmlformats.org/officeDocument/2006/relationships/image" Target="../media/image49.png"/><Relationship Id="rId12" Type="http://schemas.openxmlformats.org/officeDocument/2006/relationships/image" Target="../media/image39.png"/><Relationship Id="rId17" Type="http://schemas.openxmlformats.org/officeDocument/2006/relationships/image" Target="../media/image51.png"/><Relationship Id="rId25" Type="http://schemas.openxmlformats.org/officeDocument/2006/relationships/audio" Target="../media/audio11.wav"/><Relationship Id="rId2" Type="http://schemas.openxmlformats.org/officeDocument/2006/relationships/audio" Target="../media/media9.wav"/><Relationship Id="rId16" Type="http://schemas.openxmlformats.org/officeDocument/2006/relationships/image" Target="../media/image43.png"/><Relationship Id="rId20" Type="http://schemas.openxmlformats.org/officeDocument/2006/relationships/image" Target="../media/image45.png"/><Relationship Id="rId1" Type="http://schemas.microsoft.com/office/2007/relationships/media" Target="../media/media9.wav"/><Relationship Id="rId6" Type="http://schemas.openxmlformats.org/officeDocument/2006/relationships/audio" Target="../media/audio10.wav"/><Relationship Id="rId11" Type="http://schemas.openxmlformats.org/officeDocument/2006/relationships/image" Target="../media/image50.png"/><Relationship Id="rId24" Type="http://schemas.openxmlformats.org/officeDocument/2006/relationships/image" Target="../media/image31.png"/><Relationship Id="rId5" Type="http://schemas.openxmlformats.org/officeDocument/2006/relationships/audio" Target="../media/audio9.wav"/><Relationship Id="rId15" Type="http://schemas.openxmlformats.org/officeDocument/2006/relationships/image" Target="../media/image42.png"/><Relationship Id="rId23" Type="http://schemas.openxmlformats.org/officeDocument/2006/relationships/image" Target="../media/image48.png"/><Relationship Id="rId10" Type="http://schemas.openxmlformats.org/officeDocument/2006/relationships/image" Target="../media/image37.png"/><Relationship Id="rId19" Type="http://schemas.openxmlformats.org/officeDocument/2006/relationships/image" Target="../media/image34.png"/><Relationship Id="rId4" Type="http://schemas.openxmlformats.org/officeDocument/2006/relationships/audio" Target="../media/audio11.wav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6.png"/><Relationship Id="rId1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4.png"/><Relationship Id="rId7" Type="http://schemas.openxmlformats.org/officeDocument/2006/relationships/image" Target="../media/image36.png"/><Relationship Id="rId12" Type="http://schemas.openxmlformats.org/officeDocument/2006/relationships/image" Target="../media/image43.png"/><Relationship Id="rId17" Type="http://schemas.openxmlformats.org/officeDocument/2006/relationships/image" Target="../media/image45.png"/><Relationship Id="rId2" Type="http://schemas.openxmlformats.org/officeDocument/2006/relationships/audio" Target="../media/media9.wav"/><Relationship Id="rId16" Type="http://schemas.openxmlformats.org/officeDocument/2006/relationships/image" Target="../media/image37.png"/><Relationship Id="rId20" Type="http://schemas.openxmlformats.org/officeDocument/2006/relationships/image" Target="../media/image48.png"/><Relationship Id="rId1" Type="http://schemas.microsoft.com/office/2007/relationships/media" Target="../media/media9.wav"/><Relationship Id="rId6" Type="http://schemas.openxmlformats.org/officeDocument/2006/relationships/image" Target="../media/image35.png"/><Relationship Id="rId11" Type="http://schemas.openxmlformats.org/officeDocument/2006/relationships/image" Target="../media/image42.png"/><Relationship Id="rId5" Type="http://schemas.openxmlformats.org/officeDocument/2006/relationships/image" Target="../media/image54.png"/><Relationship Id="rId15" Type="http://schemas.openxmlformats.org/officeDocument/2006/relationships/image" Target="../media/image39.png"/><Relationship Id="rId23" Type="http://schemas.openxmlformats.org/officeDocument/2006/relationships/audio" Target="../media/audio15.wav"/><Relationship Id="rId10" Type="http://schemas.openxmlformats.org/officeDocument/2006/relationships/image" Target="../media/image41.png"/><Relationship Id="rId19" Type="http://schemas.openxmlformats.org/officeDocument/2006/relationships/image" Target="../media/image47.png"/><Relationship Id="rId4" Type="http://schemas.openxmlformats.org/officeDocument/2006/relationships/audio" Target="../media/audio15.wav"/><Relationship Id="rId9" Type="http://schemas.openxmlformats.org/officeDocument/2006/relationships/image" Target="../media/image40.png"/><Relationship Id="rId14" Type="http://schemas.openxmlformats.org/officeDocument/2006/relationships/image" Target="../media/image34.png"/><Relationship Id="rId2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.png"/><Relationship Id="rId7" Type="http://schemas.openxmlformats.org/officeDocument/2006/relationships/image" Target="../media/image57.png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5" Type="http://schemas.openxmlformats.org/officeDocument/2006/relationships/audio" Target="../media/audio16.wav"/><Relationship Id="rId2" Type="http://schemas.openxmlformats.org/officeDocument/2006/relationships/audio" Target="../media/media9.wav"/><Relationship Id="rId16" Type="http://schemas.openxmlformats.org/officeDocument/2006/relationships/image" Target="../media/image59.png"/><Relationship Id="rId20" Type="http://schemas.openxmlformats.org/officeDocument/2006/relationships/image" Target="../media/image45.png"/><Relationship Id="rId1" Type="http://schemas.microsoft.com/office/2007/relationships/media" Target="../media/media9.wav"/><Relationship Id="rId6" Type="http://schemas.openxmlformats.org/officeDocument/2006/relationships/audio" Target="../media/audio10.wav"/><Relationship Id="rId11" Type="http://schemas.openxmlformats.org/officeDocument/2006/relationships/image" Target="../media/image58.png"/><Relationship Id="rId24" Type="http://schemas.openxmlformats.org/officeDocument/2006/relationships/image" Target="../media/image31.png"/><Relationship Id="rId5" Type="http://schemas.openxmlformats.org/officeDocument/2006/relationships/audio" Target="../media/audio17.wav"/><Relationship Id="rId15" Type="http://schemas.openxmlformats.org/officeDocument/2006/relationships/image" Target="../media/image43.png"/><Relationship Id="rId23" Type="http://schemas.openxmlformats.org/officeDocument/2006/relationships/image" Target="../media/image48.png"/><Relationship Id="rId10" Type="http://schemas.openxmlformats.org/officeDocument/2006/relationships/image" Target="../media/image37.png"/><Relationship Id="rId19" Type="http://schemas.openxmlformats.org/officeDocument/2006/relationships/image" Target="../media/image39.png"/><Relationship Id="rId4" Type="http://schemas.openxmlformats.org/officeDocument/2006/relationships/audio" Target="../media/audio16.wav"/><Relationship Id="rId9" Type="http://schemas.openxmlformats.org/officeDocument/2006/relationships/image" Target="../media/image36.png"/><Relationship Id="rId14" Type="http://schemas.openxmlformats.org/officeDocument/2006/relationships/image" Target="../media/image42.png"/><Relationship Id="rId2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1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.png"/><Relationship Id="rId7" Type="http://schemas.openxmlformats.org/officeDocument/2006/relationships/image" Target="../media/image60.png"/><Relationship Id="rId12" Type="http://schemas.openxmlformats.org/officeDocument/2006/relationships/image" Target="../media/image46.png"/><Relationship Id="rId17" Type="http://schemas.openxmlformats.org/officeDocument/2006/relationships/image" Target="../media/image42.png"/><Relationship Id="rId25" Type="http://schemas.openxmlformats.org/officeDocument/2006/relationships/audio" Target="../media/audio8.wav"/><Relationship Id="rId2" Type="http://schemas.openxmlformats.org/officeDocument/2006/relationships/audio" Target="../media/media9.wav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microsoft.com/office/2007/relationships/media" Target="../media/media9.wav"/><Relationship Id="rId6" Type="http://schemas.openxmlformats.org/officeDocument/2006/relationships/audio" Target="../media/audio10.wav"/><Relationship Id="rId11" Type="http://schemas.openxmlformats.org/officeDocument/2006/relationships/image" Target="../media/image37.png"/><Relationship Id="rId24" Type="http://schemas.openxmlformats.org/officeDocument/2006/relationships/image" Target="../media/image31.png"/><Relationship Id="rId5" Type="http://schemas.openxmlformats.org/officeDocument/2006/relationships/audio" Target="../media/audio14.wav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6.png"/><Relationship Id="rId19" Type="http://schemas.openxmlformats.org/officeDocument/2006/relationships/image" Target="../media/image44.png"/><Relationship Id="rId4" Type="http://schemas.openxmlformats.org/officeDocument/2006/relationships/audio" Target="../media/audio8.wav"/><Relationship Id="rId9" Type="http://schemas.openxmlformats.org/officeDocument/2006/relationships/image" Target="../media/image35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audio" Target="../media/audio13.wav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5.png"/><Relationship Id="rId7" Type="http://schemas.openxmlformats.org/officeDocument/2006/relationships/audio" Target="../media/audio10.wav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31.png"/><Relationship Id="rId2" Type="http://schemas.openxmlformats.org/officeDocument/2006/relationships/audio" Target="../media/media9.wav"/><Relationship Id="rId16" Type="http://schemas.openxmlformats.org/officeDocument/2006/relationships/image" Target="../media/image39.png"/><Relationship Id="rId20" Type="http://schemas.openxmlformats.org/officeDocument/2006/relationships/image" Target="../media/image40.png"/><Relationship Id="rId1" Type="http://schemas.microsoft.com/office/2007/relationships/media" Target="../media/media9.wav"/><Relationship Id="rId6" Type="http://schemas.openxmlformats.org/officeDocument/2006/relationships/audio" Target="../media/audio18.wav"/><Relationship Id="rId11" Type="http://schemas.openxmlformats.org/officeDocument/2006/relationships/image" Target="../media/image35.png"/><Relationship Id="rId24" Type="http://schemas.openxmlformats.org/officeDocument/2006/relationships/image" Target="../media/image48.png"/><Relationship Id="rId5" Type="http://schemas.openxmlformats.org/officeDocument/2006/relationships/audio" Target="../media/audio13.wav"/><Relationship Id="rId15" Type="http://schemas.openxmlformats.org/officeDocument/2006/relationships/image" Target="../media/image63.png"/><Relationship Id="rId23" Type="http://schemas.openxmlformats.org/officeDocument/2006/relationships/image" Target="../media/image47.png"/><Relationship Id="rId10" Type="http://schemas.openxmlformats.org/officeDocument/2006/relationships/image" Target="../media/image44.png"/><Relationship Id="rId19" Type="http://schemas.openxmlformats.org/officeDocument/2006/relationships/image" Target="../media/image4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4.png"/><Relationship Id="rId14" Type="http://schemas.openxmlformats.org/officeDocument/2006/relationships/image" Target="../media/image53.png"/><Relationship Id="rId22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3.png"/><Relationship Id="rId18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.png"/><Relationship Id="rId7" Type="http://schemas.openxmlformats.org/officeDocument/2006/relationships/image" Target="../media/image6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5" Type="http://schemas.openxmlformats.org/officeDocument/2006/relationships/audio" Target="../media/audio13.wav"/><Relationship Id="rId2" Type="http://schemas.openxmlformats.org/officeDocument/2006/relationships/audio" Target="../media/media9.wav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microsoft.com/office/2007/relationships/media" Target="../media/media9.wav"/><Relationship Id="rId6" Type="http://schemas.openxmlformats.org/officeDocument/2006/relationships/audio" Target="../media/audio10.wav"/><Relationship Id="rId11" Type="http://schemas.openxmlformats.org/officeDocument/2006/relationships/image" Target="../media/image36.png"/><Relationship Id="rId24" Type="http://schemas.openxmlformats.org/officeDocument/2006/relationships/image" Target="../media/image31.png"/><Relationship Id="rId5" Type="http://schemas.openxmlformats.org/officeDocument/2006/relationships/audio" Target="../media/audio19.wav"/><Relationship Id="rId15" Type="http://schemas.openxmlformats.org/officeDocument/2006/relationships/image" Target="../media/image39.png"/><Relationship Id="rId23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openxmlformats.org/officeDocument/2006/relationships/audio" Target="../media/audio13.wav"/><Relationship Id="rId9" Type="http://schemas.openxmlformats.org/officeDocument/2006/relationships/image" Target="../media/image44.png"/><Relationship Id="rId14" Type="http://schemas.openxmlformats.org/officeDocument/2006/relationships/image" Target="../media/image63.png"/><Relationship Id="rId22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6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8.png"/><Relationship Id="rId7" Type="http://schemas.openxmlformats.org/officeDocument/2006/relationships/image" Target="../media/image64.png"/><Relationship Id="rId12" Type="http://schemas.openxmlformats.org/officeDocument/2006/relationships/image" Target="../media/image65.png"/><Relationship Id="rId17" Type="http://schemas.openxmlformats.org/officeDocument/2006/relationships/image" Target="../media/image43.png"/><Relationship Id="rId25" Type="http://schemas.openxmlformats.org/officeDocument/2006/relationships/audio" Target="../media/audio20.wav"/><Relationship Id="rId2" Type="http://schemas.openxmlformats.org/officeDocument/2006/relationships/audio" Target="../media/media9.wav"/><Relationship Id="rId16" Type="http://schemas.openxmlformats.org/officeDocument/2006/relationships/image" Target="../media/image42.png"/><Relationship Id="rId20" Type="http://schemas.openxmlformats.org/officeDocument/2006/relationships/image" Target="../media/image45.png"/><Relationship Id="rId1" Type="http://schemas.microsoft.com/office/2007/relationships/media" Target="../media/media9.wav"/><Relationship Id="rId6" Type="http://schemas.openxmlformats.org/officeDocument/2006/relationships/audio" Target="../media/audio10.wav"/><Relationship Id="rId11" Type="http://schemas.openxmlformats.org/officeDocument/2006/relationships/image" Target="../media/image37.png"/><Relationship Id="rId24" Type="http://schemas.openxmlformats.org/officeDocument/2006/relationships/image" Target="../media/image31.png"/><Relationship Id="rId5" Type="http://schemas.openxmlformats.org/officeDocument/2006/relationships/audio" Target="../media/audio21.wav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openxmlformats.org/officeDocument/2006/relationships/audio" Target="../media/audio20.wav"/><Relationship Id="rId9" Type="http://schemas.openxmlformats.org/officeDocument/2006/relationships/image" Target="../media/image35.png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41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7.png"/><Relationship Id="rId7" Type="http://schemas.openxmlformats.org/officeDocument/2006/relationships/audio" Target="../media/audio10.wav"/><Relationship Id="rId12" Type="http://schemas.openxmlformats.org/officeDocument/2006/relationships/image" Target="../media/image40.png"/><Relationship Id="rId17" Type="http://schemas.openxmlformats.org/officeDocument/2006/relationships/image" Target="../media/image44.png"/><Relationship Id="rId25" Type="http://schemas.openxmlformats.org/officeDocument/2006/relationships/audio" Target="../media/audio16.wav"/><Relationship Id="rId2" Type="http://schemas.openxmlformats.org/officeDocument/2006/relationships/audio" Target="../media/media9.wav"/><Relationship Id="rId16" Type="http://schemas.openxmlformats.org/officeDocument/2006/relationships/image" Target="../media/image69.png"/><Relationship Id="rId20" Type="http://schemas.openxmlformats.org/officeDocument/2006/relationships/image" Target="../media/image8.png"/><Relationship Id="rId1" Type="http://schemas.microsoft.com/office/2007/relationships/media" Target="../media/media9.wav"/><Relationship Id="rId6" Type="http://schemas.openxmlformats.org/officeDocument/2006/relationships/image" Target="../media/image67.png"/><Relationship Id="rId11" Type="http://schemas.openxmlformats.org/officeDocument/2006/relationships/image" Target="../media/image5.png"/><Relationship Id="rId24" Type="http://schemas.openxmlformats.org/officeDocument/2006/relationships/image" Target="../media/image31.png"/><Relationship Id="rId5" Type="http://schemas.openxmlformats.org/officeDocument/2006/relationships/audio" Target="../media/audio22.wav"/><Relationship Id="rId15" Type="http://schemas.openxmlformats.org/officeDocument/2006/relationships/image" Target="../media/image43.png"/><Relationship Id="rId23" Type="http://schemas.openxmlformats.org/officeDocument/2006/relationships/image" Target="../media/image45.png"/><Relationship Id="rId10" Type="http://schemas.openxmlformats.org/officeDocument/2006/relationships/image" Target="../media/image37.png"/><Relationship Id="rId19" Type="http://schemas.openxmlformats.org/officeDocument/2006/relationships/image" Target="../media/image39.png"/><Relationship Id="rId4" Type="http://schemas.openxmlformats.org/officeDocument/2006/relationships/audio" Target="../media/audio16.wav"/><Relationship Id="rId9" Type="http://schemas.openxmlformats.org/officeDocument/2006/relationships/image" Target="../media/image36.png"/><Relationship Id="rId14" Type="http://schemas.openxmlformats.org/officeDocument/2006/relationships/image" Target="../media/image42.png"/><Relationship Id="rId22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6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7.png"/><Relationship Id="rId7" Type="http://schemas.openxmlformats.org/officeDocument/2006/relationships/image" Target="../media/image64.png"/><Relationship Id="rId12" Type="http://schemas.openxmlformats.org/officeDocument/2006/relationships/image" Target="../media/image65.png"/><Relationship Id="rId17" Type="http://schemas.openxmlformats.org/officeDocument/2006/relationships/image" Target="../media/image43.png"/><Relationship Id="rId25" Type="http://schemas.openxmlformats.org/officeDocument/2006/relationships/audio" Target="../media/audio20.wav"/><Relationship Id="rId2" Type="http://schemas.openxmlformats.org/officeDocument/2006/relationships/audio" Target="../media/media9.wav"/><Relationship Id="rId16" Type="http://schemas.openxmlformats.org/officeDocument/2006/relationships/image" Target="../media/image42.png"/><Relationship Id="rId20" Type="http://schemas.openxmlformats.org/officeDocument/2006/relationships/image" Target="../media/image8.png"/><Relationship Id="rId1" Type="http://schemas.microsoft.com/office/2007/relationships/media" Target="../media/media9.wav"/><Relationship Id="rId6" Type="http://schemas.openxmlformats.org/officeDocument/2006/relationships/audio" Target="../media/audio23.wav"/><Relationship Id="rId11" Type="http://schemas.openxmlformats.org/officeDocument/2006/relationships/image" Target="../media/image37.png"/><Relationship Id="rId24" Type="http://schemas.openxmlformats.org/officeDocument/2006/relationships/image" Target="../media/image31.png"/><Relationship Id="rId5" Type="http://schemas.openxmlformats.org/officeDocument/2006/relationships/audio" Target="../media/audio10.wav"/><Relationship Id="rId15" Type="http://schemas.openxmlformats.org/officeDocument/2006/relationships/image" Target="../media/image40.png"/><Relationship Id="rId23" Type="http://schemas.openxmlformats.org/officeDocument/2006/relationships/image" Target="../media/image45.png"/><Relationship Id="rId10" Type="http://schemas.openxmlformats.org/officeDocument/2006/relationships/image" Target="../media/image36.png"/><Relationship Id="rId19" Type="http://schemas.openxmlformats.org/officeDocument/2006/relationships/image" Target="../media/image41.png"/><Relationship Id="rId4" Type="http://schemas.openxmlformats.org/officeDocument/2006/relationships/audio" Target="../media/audio20.wav"/><Relationship Id="rId9" Type="http://schemas.openxmlformats.org/officeDocument/2006/relationships/image" Target="../media/image35.png"/><Relationship Id="rId14" Type="http://schemas.openxmlformats.org/officeDocument/2006/relationships/image" Target="../media/image39.png"/><Relationship Id="rId2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0.wav"/><Relationship Id="rId7" Type="http://schemas.openxmlformats.org/officeDocument/2006/relationships/image" Target="../media/image29.png"/><Relationship Id="rId2" Type="http://schemas.microsoft.com/office/2007/relationships/media" Target="../media/media10.wav"/><Relationship Id="rId1" Type="http://schemas.openxmlformats.org/officeDocument/2006/relationships/vmlDrawing" Target="../drawings/vmlDrawing3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audio" Target="../media/audio4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7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audio" Target="../media/audio6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png"/><Relationship Id="rId11" Type="http://schemas.openxmlformats.org/officeDocument/2006/relationships/image" Target="../media/image13.png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audio" Target="../media/audio7.wav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fgeronde rechthoek 29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Afgeronde rechthoek 30"/>
          <p:cNvSpPr/>
          <p:nvPr/>
        </p:nvSpPr>
        <p:spPr>
          <a:xfrm>
            <a:off x="395536" y="332656"/>
            <a:ext cx="8352928" cy="6047298"/>
          </a:xfrm>
          <a:prstGeom prst="roundRect">
            <a:avLst/>
          </a:prstGeom>
          <a:solidFill>
            <a:srgbClr val="FFFF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Afgeronde rechthoek 12"/>
          <p:cNvSpPr/>
          <p:nvPr/>
        </p:nvSpPr>
        <p:spPr>
          <a:xfrm rot="21019685">
            <a:off x="2103482" y="1143532"/>
            <a:ext cx="1219405" cy="125770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9685">
            <a:off x="2172209" y="1252471"/>
            <a:ext cx="1090604" cy="109060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0" name="Afgeronde rechthoek 9"/>
          <p:cNvSpPr/>
          <p:nvPr/>
        </p:nvSpPr>
        <p:spPr>
          <a:xfrm>
            <a:off x="2906140" y="3250316"/>
            <a:ext cx="1508007" cy="146931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69" y="3348879"/>
            <a:ext cx="1272190" cy="127219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11" name="Afgeronde rechthoek 10"/>
          <p:cNvSpPr/>
          <p:nvPr/>
        </p:nvSpPr>
        <p:spPr>
          <a:xfrm rot="1142313">
            <a:off x="4334007" y="2065415"/>
            <a:ext cx="1093001" cy="108546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2313">
            <a:off x="4447245" y="2174885"/>
            <a:ext cx="866525" cy="86652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grpSp>
        <p:nvGrpSpPr>
          <p:cNvPr id="17" name="Groep 16"/>
          <p:cNvGrpSpPr/>
          <p:nvPr/>
        </p:nvGrpSpPr>
        <p:grpSpPr>
          <a:xfrm rot="20799603">
            <a:off x="740981" y="2230031"/>
            <a:ext cx="1156512" cy="1080120"/>
            <a:chOff x="388960" y="2971361"/>
            <a:chExt cx="1156512" cy="1080120"/>
          </a:xfrm>
        </p:grpSpPr>
        <p:sp>
          <p:nvSpPr>
            <p:cNvPr id="9" name="Afgeronde rechthoek 8"/>
            <p:cNvSpPr/>
            <p:nvPr/>
          </p:nvSpPr>
          <p:spPr>
            <a:xfrm>
              <a:off x="388960" y="2971361"/>
              <a:ext cx="1156512" cy="1080120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698" y="3141553"/>
              <a:ext cx="756952" cy="75695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</p:grpSp>
      <p:grpSp>
        <p:nvGrpSpPr>
          <p:cNvPr id="14" name="Groep 13"/>
          <p:cNvGrpSpPr/>
          <p:nvPr/>
        </p:nvGrpSpPr>
        <p:grpSpPr>
          <a:xfrm>
            <a:off x="6935301" y="2515658"/>
            <a:ext cx="1508007" cy="1469317"/>
            <a:chOff x="7635993" y="1959683"/>
            <a:chExt cx="1508007" cy="1469317"/>
          </a:xfrm>
        </p:grpSpPr>
        <p:sp>
          <p:nvSpPr>
            <p:cNvPr id="12" name="Afgeronde rechthoek 11"/>
            <p:cNvSpPr/>
            <p:nvPr/>
          </p:nvSpPr>
          <p:spPr>
            <a:xfrm>
              <a:off x="7635993" y="1959683"/>
              <a:ext cx="1508007" cy="1469317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8" name="Afbeelding 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6376" y="2292884"/>
              <a:ext cx="845873" cy="845873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</p:grpSp>
      <p:sp>
        <p:nvSpPr>
          <p:cNvPr id="25" name="Tekstvak 24"/>
          <p:cNvSpPr txBox="1"/>
          <p:nvPr/>
        </p:nvSpPr>
        <p:spPr>
          <a:xfrm>
            <a:off x="1738876" y="484930"/>
            <a:ext cx="50819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dirty="0" err="1" smtClean="0">
                <a:solidFill>
                  <a:schemeClr val="accent6">
                    <a:lumMod val="50000"/>
                  </a:schemeClr>
                </a:solidFill>
                <a:latin typeface="SchoolKX_New" pitchFamily="2" charset="0"/>
              </a:rPr>
              <a:t>digibordles</a:t>
            </a:r>
            <a:r>
              <a:rPr lang="nl-NL" sz="2400" dirty="0" smtClean="0">
                <a:solidFill>
                  <a:schemeClr val="accent6">
                    <a:lumMod val="50000"/>
                  </a:schemeClr>
                </a:solidFill>
                <a:latin typeface="SchoolKX_New" pitchFamily="2" charset="0"/>
              </a:rPr>
              <a:t>: hoeveel eieren zie je?</a:t>
            </a:r>
            <a:endParaRPr lang="nl-NL" sz="2400" dirty="0">
              <a:solidFill>
                <a:schemeClr val="accent6">
                  <a:lumMod val="50000"/>
                </a:schemeClr>
              </a:solidFill>
              <a:latin typeface="SchoolKX_New" pitchFamily="2" charset="0"/>
            </a:endParaRPr>
          </a:p>
        </p:txBody>
      </p:sp>
      <p:sp>
        <p:nvSpPr>
          <p:cNvPr id="26" name="Tekstvak 25"/>
          <p:cNvSpPr txBox="1"/>
          <p:nvPr/>
        </p:nvSpPr>
        <p:spPr>
          <a:xfrm>
            <a:off x="2351816" y="6444044"/>
            <a:ext cx="4685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>
                <a:solidFill>
                  <a:schemeClr val="accent6">
                    <a:lumMod val="75000"/>
                  </a:schemeClr>
                </a:solidFill>
                <a:latin typeface="SchoolKX_New" pitchFamily="2" charset="0"/>
                <a:ea typeface="+mj-ea"/>
                <a:cs typeface="+mj-cs"/>
              </a:rPr>
              <a:t>Gemaakt door Margriet van Diepen</a:t>
            </a:r>
            <a:endParaRPr lang="nl-NL" sz="2000" dirty="0">
              <a:solidFill>
                <a:schemeClr val="accent6">
                  <a:lumMod val="75000"/>
                </a:schemeClr>
              </a:solidFill>
              <a:latin typeface="SchoolKX_New" pitchFamily="2" charset="0"/>
              <a:ea typeface="+mj-ea"/>
              <a:cs typeface="+mj-cs"/>
            </a:endParaRPr>
          </a:p>
        </p:txBody>
      </p:sp>
      <p:grpSp>
        <p:nvGrpSpPr>
          <p:cNvPr id="29" name="Groep 28"/>
          <p:cNvGrpSpPr/>
          <p:nvPr/>
        </p:nvGrpSpPr>
        <p:grpSpPr>
          <a:xfrm>
            <a:off x="5431403" y="1149959"/>
            <a:ext cx="1104255" cy="961223"/>
            <a:chOff x="5014052" y="758272"/>
            <a:chExt cx="1359956" cy="1359956"/>
          </a:xfrm>
        </p:grpSpPr>
        <p:sp>
          <p:nvSpPr>
            <p:cNvPr id="28" name="Afgeronde rechthoek 27"/>
            <p:cNvSpPr/>
            <p:nvPr/>
          </p:nvSpPr>
          <p:spPr>
            <a:xfrm>
              <a:off x="5014052" y="758272"/>
              <a:ext cx="1359956" cy="1359956"/>
            </a:xfrm>
            <a:prstGeom prst="round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pic>
          <p:nvPicPr>
            <p:cNvPr id="27" name="Afbeelding 2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5878" y="1017731"/>
              <a:ext cx="828068" cy="841036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</p:pic>
      </p:grpSp>
      <p:sp>
        <p:nvSpPr>
          <p:cNvPr id="32" name="Afgeronde rechthoek 31"/>
          <p:cNvSpPr/>
          <p:nvPr/>
        </p:nvSpPr>
        <p:spPr>
          <a:xfrm>
            <a:off x="990899" y="5013176"/>
            <a:ext cx="7110658" cy="115941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3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176824"/>
            <a:ext cx="849411" cy="83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412" y="5176827"/>
            <a:ext cx="849411" cy="83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383" y="5176824"/>
            <a:ext cx="849411" cy="83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835" y="5168444"/>
            <a:ext cx="849411" cy="83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246" y="5176824"/>
            <a:ext cx="849411" cy="83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65" y="5176824"/>
            <a:ext cx="849411" cy="83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ntro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540552" y="33231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5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1630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1630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630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47149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zie je?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6517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72816"/>
            <a:ext cx="914919" cy="720000"/>
          </a:xfrm>
          <a:prstGeom prst="rect">
            <a:avLst/>
          </a:prstGeom>
        </p:spPr>
      </p:pic>
      <p:pic>
        <p:nvPicPr>
          <p:cNvPr id="22" name="hoeveel eier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09121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29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4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47149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zie je?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00808"/>
            <a:ext cx="914919" cy="720000"/>
          </a:xfrm>
          <a:prstGeom prst="rect">
            <a:avLst/>
          </a:prstGeom>
        </p:spPr>
      </p:pic>
      <p:pic>
        <p:nvPicPr>
          <p:cNvPr id="22" name="hoeveel eier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09121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4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47149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zie je?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6517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16" y="1556792"/>
            <a:ext cx="914916" cy="720000"/>
          </a:xfrm>
          <a:prstGeom prst="rect">
            <a:avLst/>
          </a:prstGeom>
        </p:spPr>
      </p:pic>
      <p:pic>
        <p:nvPicPr>
          <p:cNvPr id="22" name="hoeveel eier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09121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0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4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47149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zie je?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00808"/>
            <a:ext cx="914917" cy="720000"/>
          </a:xfrm>
          <a:prstGeom prst="rect">
            <a:avLst/>
          </a:prstGeom>
        </p:spPr>
      </p:pic>
      <p:pic>
        <p:nvPicPr>
          <p:cNvPr id="22" name="hoeveel eier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09121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6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4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sp>
        <p:nvSpPr>
          <p:cNvPr id="12" name="Afgeronde rechthoek 11"/>
          <p:cNvSpPr/>
          <p:nvPr/>
        </p:nvSpPr>
        <p:spPr>
          <a:xfrm>
            <a:off x="395536" y="353502"/>
            <a:ext cx="8352928" cy="6047298"/>
          </a:xfrm>
          <a:prstGeom prst="roundRect">
            <a:avLst/>
          </a:prstGeom>
          <a:solidFill>
            <a:srgbClr val="FFFF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>
              <a:latin typeface="HieronymusNormaal" panose="020B0502020203020204" pitchFamily="34" charset="0"/>
            </a:endParaRPr>
          </a:p>
        </p:txBody>
      </p:sp>
      <p:sp>
        <p:nvSpPr>
          <p:cNvPr id="4" name="Afgeronde rechthoek 3"/>
          <p:cNvSpPr/>
          <p:nvPr/>
        </p:nvSpPr>
        <p:spPr>
          <a:xfrm>
            <a:off x="899592" y="4077072"/>
            <a:ext cx="2232248" cy="115212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610" y="4274350"/>
            <a:ext cx="849411" cy="83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984" y="4274349"/>
            <a:ext cx="849411" cy="83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hoek 10">
            <a:hlinkClick r:id="" action="ppaction://hlinkshowjump?jump=endshow"/>
          </p:cNvPr>
          <p:cNvSpPr/>
          <p:nvPr/>
        </p:nvSpPr>
        <p:spPr>
          <a:xfrm>
            <a:off x="7020272" y="4242369"/>
            <a:ext cx="936104" cy="8640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/>
          <p:cNvSpPr txBox="1"/>
          <p:nvPr/>
        </p:nvSpPr>
        <p:spPr>
          <a:xfrm>
            <a:off x="3131840" y="718642"/>
            <a:ext cx="2907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>
                <a:solidFill>
                  <a:schemeClr val="accent6">
                    <a:lumMod val="75000"/>
                  </a:schemeClr>
                </a:solidFill>
                <a:latin typeface="SchoolKX_New" pitchFamily="2" charset="0"/>
                <a:ea typeface="+mj-ea"/>
                <a:cs typeface="+mj-cs"/>
              </a:rPr>
              <a:t>goed</a:t>
            </a:r>
            <a:r>
              <a:rPr lang="nl-NL" sz="3200" dirty="0">
                <a:solidFill>
                  <a:schemeClr val="accent6">
                    <a:lumMod val="75000"/>
                  </a:schemeClr>
                </a:solidFill>
                <a:latin typeface="SchoolKX_New" pitchFamily="2" charset="0"/>
                <a:ea typeface="+mj-ea"/>
                <a:cs typeface="+mj-cs"/>
              </a:rPr>
              <a:t> </a:t>
            </a:r>
            <a:r>
              <a:rPr lang="nl-NL" sz="3200" dirty="0">
                <a:solidFill>
                  <a:schemeClr val="accent6">
                    <a:lumMod val="75000"/>
                  </a:schemeClr>
                </a:solidFill>
                <a:latin typeface="SchoolKX_New" pitchFamily="2" charset="0"/>
                <a:ea typeface="+mj-ea"/>
                <a:cs typeface="+mj-cs"/>
              </a:rPr>
              <a:t>gewerkt</a:t>
            </a:r>
          </a:p>
        </p:txBody>
      </p:sp>
      <p:sp>
        <p:nvSpPr>
          <p:cNvPr id="14" name="Rechthoek 13"/>
          <p:cNvSpPr/>
          <p:nvPr/>
        </p:nvSpPr>
        <p:spPr>
          <a:xfrm>
            <a:off x="3635896" y="1556792"/>
            <a:ext cx="1944216" cy="2448272"/>
          </a:xfrm>
          <a:prstGeom prst="rec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7769406"/>
              </p:ext>
            </p:extLst>
          </p:nvPr>
        </p:nvGraphicFramePr>
        <p:xfrm>
          <a:off x="3851920" y="1702514"/>
          <a:ext cx="1512168" cy="21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6" name="Image" r:id="rId7" imgW="1294920" imgH="1815840" progId="Photoshop.Image.11">
                  <p:embed/>
                </p:oleObj>
              </mc:Choice>
              <mc:Fallback>
                <p:oleObj name="Image" r:id="rId7" imgW="1294920" imgH="181584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1920" y="1702514"/>
                        <a:ext cx="1512168" cy="21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904213"/>
            <a:ext cx="12954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4340" y="1904637"/>
            <a:ext cx="1296144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oed gewerkt1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96536" y="26369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6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grpId="0" nodeType="withEffect">
                                  <p:stCondLst>
                                    <p:cond delay="8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fgeronde rechthoek 21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47149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heb je gezien?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ep 18"/>
          <p:cNvGrpSpPr/>
          <p:nvPr/>
        </p:nvGrpSpPr>
        <p:grpSpPr>
          <a:xfrm>
            <a:off x="7524328" y="260648"/>
            <a:ext cx="936104" cy="936104"/>
            <a:chOff x="7524328" y="260648"/>
            <a:chExt cx="936104" cy="936104"/>
          </a:xfrm>
        </p:grpSpPr>
        <p:sp>
          <p:nvSpPr>
            <p:cNvPr id="11" name="Ovaal 10"/>
            <p:cNvSpPr/>
            <p:nvPr/>
          </p:nvSpPr>
          <p:spPr>
            <a:xfrm>
              <a:off x="7524328" y="260648"/>
              <a:ext cx="936104" cy="93610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/>
            <p:nvPr/>
          </p:nvGrpSpPr>
          <p:grpSpPr>
            <a:xfrm>
              <a:off x="7668344" y="346646"/>
              <a:ext cx="648072" cy="764108"/>
              <a:chOff x="7668344" y="274638"/>
              <a:chExt cx="648072" cy="764108"/>
            </a:xfrm>
          </p:grpSpPr>
          <p:sp>
            <p:nvSpPr>
              <p:cNvPr id="3" name="Draaiende pijl 2"/>
              <p:cNvSpPr/>
              <p:nvPr/>
            </p:nvSpPr>
            <p:spPr>
              <a:xfrm>
                <a:off x="7668344" y="274638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Draaiende pijl 17"/>
              <p:cNvSpPr/>
              <p:nvPr/>
            </p:nvSpPr>
            <p:spPr>
              <a:xfrm rot="10800000">
                <a:off x="7668344" y="332656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" name="Ovaal 9"/>
          <p:cNvSpPr/>
          <p:nvPr/>
        </p:nvSpPr>
        <p:spPr>
          <a:xfrm>
            <a:off x="2020479" y="3870474"/>
            <a:ext cx="874440" cy="9266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 smtClean="0"/>
              <a:t>?</a:t>
            </a:r>
            <a:endParaRPr lang="nl-NL" sz="6000" dirty="0"/>
          </a:p>
        </p:txBody>
      </p:sp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00808"/>
            <a:ext cx="914919" cy="720000"/>
          </a:xfrm>
          <a:prstGeom prst="rect">
            <a:avLst/>
          </a:prstGeom>
        </p:spPr>
      </p:pic>
      <p:pic>
        <p:nvPicPr>
          <p:cNvPr id="4" name="hoeveel eieren heb je gezien klik op het goede cijf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16616" y="2295987"/>
            <a:ext cx="609600" cy="609600"/>
          </a:xfrm>
          <a:prstGeom prst="rect">
            <a:avLst/>
          </a:prstGeom>
        </p:spPr>
      </p:pic>
      <p:pic>
        <p:nvPicPr>
          <p:cNvPr id="5" name="wil je het nog een keer zien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570078" y="3124200"/>
            <a:ext cx="609600" cy="609600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96752"/>
            <a:ext cx="3596752" cy="531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5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2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6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oed gezien dit zijn er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5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7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9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1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13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0" grpId="10" animBg="1"/>
      <p:bldP spid="10" grpId="11" animBg="1"/>
      <p:bldP spid="10" grpId="12" animBg="1"/>
      <p:bldP spid="10" grpId="13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fgeronde rechthoek 21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80928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heb je gezien?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ep 18"/>
          <p:cNvGrpSpPr/>
          <p:nvPr/>
        </p:nvGrpSpPr>
        <p:grpSpPr>
          <a:xfrm>
            <a:off x="7524328" y="260648"/>
            <a:ext cx="936104" cy="936104"/>
            <a:chOff x="7524328" y="260648"/>
            <a:chExt cx="936104" cy="936104"/>
          </a:xfrm>
        </p:grpSpPr>
        <p:sp>
          <p:nvSpPr>
            <p:cNvPr id="11" name="Ovaal 10"/>
            <p:cNvSpPr/>
            <p:nvPr/>
          </p:nvSpPr>
          <p:spPr>
            <a:xfrm>
              <a:off x="7524328" y="260648"/>
              <a:ext cx="936104" cy="93610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/>
            <p:nvPr/>
          </p:nvGrpSpPr>
          <p:grpSpPr>
            <a:xfrm>
              <a:off x="7668344" y="346646"/>
              <a:ext cx="648072" cy="764108"/>
              <a:chOff x="7668344" y="274638"/>
              <a:chExt cx="648072" cy="764108"/>
            </a:xfrm>
          </p:grpSpPr>
          <p:sp>
            <p:nvSpPr>
              <p:cNvPr id="3" name="Draaiende pijl 2"/>
              <p:cNvSpPr/>
              <p:nvPr/>
            </p:nvSpPr>
            <p:spPr>
              <a:xfrm>
                <a:off x="7668344" y="274638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Draaiende pijl 17"/>
              <p:cNvSpPr/>
              <p:nvPr/>
            </p:nvSpPr>
            <p:spPr>
              <a:xfrm rot="10800000">
                <a:off x="7668344" y="332656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" name="Ovaal 9"/>
          <p:cNvSpPr/>
          <p:nvPr/>
        </p:nvSpPr>
        <p:spPr>
          <a:xfrm>
            <a:off x="2020479" y="3942482"/>
            <a:ext cx="874440" cy="9266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 smtClean="0"/>
              <a:t>?</a:t>
            </a:r>
            <a:endParaRPr lang="nl-NL" sz="6000" dirty="0"/>
          </a:p>
        </p:txBody>
      </p:sp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27" y="1772816"/>
            <a:ext cx="914920" cy="720000"/>
          </a:xfrm>
          <a:prstGeom prst="rect">
            <a:avLst/>
          </a:prstGeom>
        </p:spPr>
      </p:pic>
      <p:pic>
        <p:nvPicPr>
          <p:cNvPr id="2" name="hoeveel eieren heb je gezi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0246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5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7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is er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13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9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8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0" grpId="10" animBg="1"/>
      <p:bldP spid="10" grpId="11" animBg="1"/>
      <p:bldP spid="10" grpId="12" animBg="1"/>
      <p:bldP spid="10" grpId="13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fgeronde rechthoek 21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47149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heb je gezien?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ep 18"/>
          <p:cNvGrpSpPr/>
          <p:nvPr/>
        </p:nvGrpSpPr>
        <p:grpSpPr>
          <a:xfrm>
            <a:off x="7524328" y="260648"/>
            <a:ext cx="936104" cy="936104"/>
            <a:chOff x="7524328" y="260648"/>
            <a:chExt cx="936104" cy="936104"/>
          </a:xfrm>
        </p:grpSpPr>
        <p:sp>
          <p:nvSpPr>
            <p:cNvPr id="11" name="Ovaal 10"/>
            <p:cNvSpPr/>
            <p:nvPr/>
          </p:nvSpPr>
          <p:spPr>
            <a:xfrm>
              <a:off x="7524328" y="260648"/>
              <a:ext cx="936104" cy="93610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/>
            <p:nvPr/>
          </p:nvGrpSpPr>
          <p:grpSpPr>
            <a:xfrm>
              <a:off x="7668344" y="346646"/>
              <a:ext cx="648072" cy="764108"/>
              <a:chOff x="7668344" y="274638"/>
              <a:chExt cx="648072" cy="764108"/>
            </a:xfrm>
          </p:grpSpPr>
          <p:sp>
            <p:nvSpPr>
              <p:cNvPr id="3" name="Draaiende pijl 2"/>
              <p:cNvSpPr/>
              <p:nvPr/>
            </p:nvSpPr>
            <p:spPr>
              <a:xfrm>
                <a:off x="7668344" y="274638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Draaiende pijl 17"/>
              <p:cNvSpPr/>
              <p:nvPr/>
            </p:nvSpPr>
            <p:spPr>
              <a:xfrm rot="10800000">
                <a:off x="7668344" y="332656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" name="Ovaal 9"/>
          <p:cNvSpPr/>
          <p:nvPr/>
        </p:nvSpPr>
        <p:spPr>
          <a:xfrm>
            <a:off x="2020479" y="3870474"/>
            <a:ext cx="874440" cy="9266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 smtClean="0"/>
              <a:t>?</a:t>
            </a:r>
            <a:endParaRPr lang="nl-NL" sz="6000" dirty="0"/>
          </a:p>
        </p:txBody>
      </p:sp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07" y="1772816"/>
            <a:ext cx="914918" cy="720000"/>
          </a:xfrm>
          <a:prstGeom prst="rect">
            <a:avLst/>
          </a:prstGeom>
        </p:spPr>
      </p:pic>
      <p:pic>
        <p:nvPicPr>
          <p:cNvPr id="24" name="hoeveel eieren heb je gezi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0246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5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7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9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13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1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84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0" grpId="10" animBg="1"/>
      <p:bldP spid="10" grpId="11" animBg="1"/>
      <p:bldP spid="10" grpId="12" animBg="1"/>
      <p:bldP spid="10" grpId="13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fgeronde rechthoek 22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52" y="2747149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heb je gezien?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ep 18"/>
          <p:cNvGrpSpPr/>
          <p:nvPr/>
        </p:nvGrpSpPr>
        <p:grpSpPr>
          <a:xfrm>
            <a:off x="7524328" y="260648"/>
            <a:ext cx="936104" cy="936104"/>
            <a:chOff x="7524328" y="260648"/>
            <a:chExt cx="936104" cy="936104"/>
          </a:xfrm>
        </p:grpSpPr>
        <p:sp>
          <p:nvSpPr>
            <p:cNvPr id="11" name="Ovaal 10"/>
            <p:cNvSpPr/>
            <p:nvPr/>
          </p:nvSpPr>
          <p:spPr>
            <a:xfrm>
              <a:off x="7524328" y="260648"/>
              <a:ext cx="936104" cy="93610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/>
            <p:nvPr/>
          </p:nvGrpSpPr>
          <p:grpSpPr>
            <a:xfrm>
              <a:off x="7668344" y="346646"/>
              <a:ext cx="648072" cy="764108"/>
              <a:chOff x="7668344" y="274638"/>
              <a:chExt cx="648072" cy="764108"/>
            </a:xfrm>
          </p:grpSpPr>
          <p:sp>
            <p:nvSpPr>
              <p:cNvPr id="3" name="Draaiende pijl 2"/>
              <p:cNvSpPr/>
              <p:nvPr/>
            </p:nvSpPr>
            <p:spPr>
              <a:xfrm>
                <a:off x="7668344" y="274638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Draaiende pijl 17"/>
              <p:cNvSpPr/>
              <p:nvPr/>
            </p:nvSpPr>
            <p:spPr>
              <a:xfrm rot="10800000">
                <a:off x="7668344" y="332656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" name="Ovaal 9"/>
          <p:cNvSpPr/>
          <p:nvPr/>
        </p:nvSpPr>
        <p:spPr>
          <a:xfrm>
            <a:off x="2020479" y="3942482"/>
            <a:ext cx="874440" cy="9266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 smtClean="0"/>
              <a:t>?</a:t>
            </a:r>
            <a:endParaRPr lang="nl-NL" sz="6000" dirty="0"/>
          </a:p>
        </p:txBody>
      </p:sp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00808"/>
            <a:ext cx="914917" cy="720000"/>
          </a:xfrm>
          <a:prstGeom prst="rect">
            <a:avLst/>
          </a:prstGeom>
        </p:spPr>
      </p:pic>
      <p:pic>
        <p:nvPicPr>
          <p:cNvPr id="24" name="hoeveel eieren heb je gezi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0246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7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9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13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5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84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0" grpId="10" animBg="1"/>
      <p:bldP spid="10" grpId="11" animBg="1"/>
      <p:bldP spid="10" grpId="12" animBg="1"/>
      <p:bldP spid="10" grpId="13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fgeronde rechthoek 21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47149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heb je gezien?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6517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ep 18"/>
          <p:cNvGrpSpPr/>
          <p:nvPr/>
        </p:nvGrpSpPr>
        <p:grpSpPr>
          <a:xfrm>
            <a:off x="7524328" y="260648"/>
            <a:ext cx="936104" cy="936104"/>
            <a:chOff x="7524328" y="260648"/>
            <a:chExt cx="936104" cy="936104"/>
          </a:xfrm>
        </p:grpSpPr>
        <p:sp>
          <p:nvSpPr>
            <p:cNvPr id="11" name="Ovaal 10"/>
            <p:cNvSpPr/>
            <p:nvPr/>
          </p:nvSpPr>
          <p:spPr>
            <a:xfrm>
              <a:off x="7524328" y="260648"/>
              <a:ext cx="936104" cy="93610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/>
            <p:nvPr/>
          </p:nvGrpSpPr>
          <p:grpSpPr>
            <a:xfrm>
              <a:off x="7668344" y="346646"/>
              <a:ext cx="648072" cy="764108"/>
              <a:chOff x="7668344" y="274638"/>
              <a:chExt cx="648072" cy="764108"/>
            </a:xfrm>
          </p:grpSpPr>
          <p:sp>
            <p:nvSpPr>
              <p:cNvPr id="3" name="Draaiende pijl 2"/>
              <p:cNvSpPr/>
              <p:nvPr/>
            </p:nvSpPr>
            <p:spPr>
              <a:xfrm>
                <a:off x="7668344" y="274638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Draaiende pijl 17"/>
              <p:cNvSpPr/>
              <p:nvPr/>
            </p:nvSpPr>
            <p:spPr>
              <a:xfrm rot="10800000">
                <a:off x="7668344" y="332656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" name="Ovaal 9"/>
          <p:cNvSpPr/>
          <p:nvPr/>
        </p:nvSpPr>
        <p:spPr>
          <a:xfrm>
            <a:off x="2020479" y="3942482"/>
            <a:ext cx="874440" cy="9266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 smtClean="0"/>
              <a:t>?</a:t>
            </a:r>
            <a:endParaRPr lang="nl-NL" sz="6000" dirty="0"/>
          </a:p>
        </p:txBody>
      </p:sp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72816"/>
            <a:ext cx="914919" cy="720000"/>
          </a:xfrm>
          <a:prstGeom prst="rect">
            <a:avLst/>
          </a:prstGeom>
        </p:spPr>
      </p:pic>
      <p:pic>
        <p:nvPicPr>
          <p:cNvPr id="24" name="hoeveel eieren heb je gezi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0246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5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7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9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1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13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84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0" grpId="10" animBg="1"/>
      <p:bldP spid="10" grpId="11" animBg="1"/>
      <p:bldP spid="10" grpId="12" animBg="1"/>
      <p:bldP spid="10" grpId="13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geronde rechthoek 1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80928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zie je?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27" y="1773610"/>
            <a:ext cx="914920" cy="718411"/>
          </a:xfrm>
          <a:prstGeom prst="rect">
            <a:avLst/>
          </a:prstGeom>
        </p:spPr>
      </p:pic>
      <p:pic>
        <p:nvPicPr>
          <p:cNvPr id="18" name="hoeveel eieren klik op het goede cijfer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12560" y="16312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45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60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ed gezien dit zijn er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fgeronde rechthoek 21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47149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heb je gezien?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6517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ep 18"/>
          <p:cNvGrpSpPr/>
          <p:nvPr/>
        </p:nvGrpSpPr>
        <p:grpSpPr>
          <a:xfrm>
            <a:off x="7524328" y="260648"/>
            <a:ext cx="936104" cy="936104"/>
            <a:chOff x="7524328" y="260648"/>
            <a:chExt cx="936104" cy="936104"/>
          </a:xfrm>
        </p:grpSpPr>
        <p:sp>
          <p:nvSpPr>
            <p:cNvPr id="11" name="Ovaal 10"/>
            <p:cNvSpPr/>
            <p:nvPr/>
          </p:nvSpPr>
          <p:spPr>
            <a:xfrm>
              <a:off x="7524328" y="260648"/>
              <a:ext cx="936104" cy="93610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/>
            <p:nvPr/>
          </p:nvGrpSpPr>
          <p:grpSpPr>
            <a:xfrm>
              <a:off x="7668344" y="346646"/>
              <a:ext cx="648072" cy="764108"/>
              <a:chOff x="7668344" y="274638"/>
              <a:chExt cx="648072" cy="764108"/>
            </a:xfrm>
          </p:grpSpPr>
          <p:sp>
            <p:nvSpPr>
              <p:cNvPr id="3" name="Draaiende pijl 2"/>
              <p:cNvSpPr/>
              <p:nvPr/>
            </p:nvSpPr>
            <p:spPr>
              <a:xfrm>
                <a:off x="7668344" y="274638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Draaiende pijl 17"/>
              <p:cNvSpPr/>
              <p:nvPr/>
            </p:nvSpPr>
            <p:spPr>
              <a:xfrm rot="10800000">
                <a:off x="7668344" y="332656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" name="Ovaal 9"/>
          <p:cNvSpPr/>
          <p:nvPr/>
        </p:nvSpPr>
        <p:spPr>
          <a:xfrm>
            <a:off x="2020479" y="3870474"/>
            <a:ext cx="874440" cy="9266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 smtClean="0"/>
              <a:t>?</a:t>
            </a:r>
            <a:endParaRPr lang="nl-NL" sz="6000" dirty="0"/>
          </a:p>
        </p:txBody>
      </p:sp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16" y="1556792"/>
            <a:ext cx="914916" cy="720000"/>
          </a:xfrm>
          <a:prstGeom prst="rect">
            <a:avLst/>
          </a:prstGeom>
        </p:spPr>
      </p:pic>
      <p:pic>
        <p:nvPicPr>
          <p:cNvPr id="24" name="hoeveel eieren heb je gezi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0246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5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9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13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7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84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0" grpId="10" animBg="1"/>
      <p:bldP spid="10" grpId="11" animBg="1"/>
      <p:bldP spid="10" grpId="12" animBg="1"/>
      <p:bldP spid="10" grpId="13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fgeronde rechthoek 21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47149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heb je gezien?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ep 18"/>
          <p:cNvGrpSpPr/>
          <p:nvPr/>
        </p:nvGrpSpPr>
        <p:grpSpPr>
          <a:xfrm>
            <a:off x="7524328" y="260648"/>
            <a:ext cx="936104" cy="936104"/>
            <a:chOff x="7524328" y="260648"/>
            <a:chExt cx="936104" cy="936104"/>
          </a:xfrm>
        </p:grpSpPr>
        <p:sp>
          <p:nvSpPr>
            <p:cNvPr id="11" name="Ovaal 10"/>
            <p:cNvSpPr/>
            <p:nvPr/>
          </p:nvSpPr>
          <p:spPr>
            <a:xfrm>
              <a:off x="7524328" y="260648"/>
              <a:ext cx="936104" cy="93610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/>
            <p:nvPr/>
          </p:nvGrpSpPr>
          <p:grpSpPr>
            <a:xfrm>
              <a:off x="7668344" y="346646"/>
              <a:ext cx="648072" cy="764108"/>
              <a:chOff x="7668344" y="274638"/>
              <a:chExt cx="648072" cy="764108"/>
            </a:xfrm>
          </p:grpSpPr>
          <p:sp>
            <p:nvSpPr>
              <p:cNvPr id="3" name="Draaiende pijl 2"/>
              <p:cNvSpPr/>
              <p:nvPr/>
            </p:nvSpPr>
            <p:spPr>
              <a:xfrm>
                <a:off x="7668344" y="274638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Draaiende pijl 17"/>
              <p:cNvSpPr/>
              <p:nvPr/>
            </p:nvSpPr>
            <p:spPr>
              <a:xfrm rot="10800000">
                <a:off x="7668344" y="332656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" name="Ovaal 9"/>
          <p:cNvSpPr/>
          <p:nvPr/>
        </p:nvSpPr>
        <p:spPr>
          <a:xfrm>
            <a:off x="2020479" y="3870474"/>
            <a:ext cx="874440" cy="9266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 smtClean="0"/>
              <a:t>?</a:t>
            </a:r>
            <a:endParaRPr lang="nl-NL" sz="6000" dirty="0"/>
          </a:p>
        </p:txBody>
      </p:sp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72816"/>
            <a:ext cx="914918" cy="720000"/>
          </a:xfrm>
          <a:prstGeom prst="rect">
            <a:avLst/>
          </a:prstGeom>
        </p:spPr>
      </p:pic>
      <p:pic>
        <p:nvPicPr>
          <p:cNvPr id="24" name="hoeveel eieren heb je gezi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0246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5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7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9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13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1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84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0" grpId="10" animBg="1"/>
      <p:bldP spid="10" grpId="11" animBg="1"/>
      <p:bldP spid="10" grpId="12" animBg="1"/>
      <p:bldP spid="10" grpId="13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fgeronde rechthoek 21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47149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heb je gezien?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92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ep 18"/>
          <p:cNvGrpSpPr/>
          <p:nvPr/>
        </p:nvGrpSpPr>
        <p:grpSpPr>
          <a:xfrm>
            <a:off x="7524328" y="260648"/>
            <a:ext cx="936104" cy="936104"/>
            <a:chOff x="7524328" y="260648"/>
            <a:chExt cx="936104" cy="936104"/>
          </a:xfrm>
        </p:grpSpPr>
        <p:sp>
          <p:nvSpPr>
            <p:cNvPr id="11" name="Ovaal 10"/>
            <p:cNvSpPr/>
            <p:nvPr/>
          </p:nvSpPr>
          <p:spPr>
            <a:xfrm>
              <a:off x="7524328" y="260648"/>
              <a:ext cx="936104" cy="93610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/>
            <p:nvPr/>
          </p:nvGrpSpPr>
          <p:grpSpPr>
            <a:xfrm>
              <a:off x="7668344" y="346646"/>
              <a:ext cx="648072" cy="764108"/>
              <a:chOff x="7668344" y="274638"/>
              <a:chExt cx="648072" cy="764108"/>
            </a:xfrm>
          </p:grpSpPr>
          <p:sp>
            <p:nvSpPr>
              <p:cNvPr id="3" name="Draaiende pijl 2"/>
              <p:cNvSpPr/>
              <p:nvPr/>
            </p:nvSpPr>
            <p:spPr>
              <a:xfrm>
                <a:off x="7668344" y="274638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Draaiende pijl 17"/>
              <p:cNvSpPr/>
              <p:nvPr/>
            </p:nvSpPr>
            <p:spPr>
              <a:xfrm rot="10800000">
                <a:off x="7668344" y="332656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" name="Ovaal 9"/>
          <p:cNvSpPr/>
          <p:nvPr/>
        </p:nvSpPr>
        <p:spPr>
          <a:xfrm>
            <a:off x="2020479" y="3942482"/>
            <a:ext cx="874440" cy="9266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 smtClean="0"/>
              <a:t>?</a:t>
            </a:r>
            <a:endParaRPr lang="nl-NL" sz="6000" dirty="0"/>
          </a:p>
        </p:txBody>
      </p:sp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72816"/>
            <a:ext cx="914919" cy="720000"/>
          </a:xfrm>
          <a:prstGeom prst="rect">
            <a:avLst/>
          </a:prstGeom>
        </p:spPr>
      </p:pic>
      <p:pic>
        <p:nvPicPr>
          <p:cNvPr id="24" name="hoeveel eieren heb je gezi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0246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5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7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9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1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13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84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0" grpId="10" animBg="1"/>
      <p:bldP spid="10" grpId="11" animBg="1"/>
      <p:bldP spid="10" grpId="12" animBg="1"/>
      <p:bldP spid="10" grpId="13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fgeronde rechthoek 21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52" y="2747149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heb je gezien?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559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813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7662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8446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44309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ep 18"/>
          <p:cNvGrpSpPr/>
          <p:nvPr/>
        </p:nvGrpSpPr>
        <p:grpSpPr>
          <a:xfrm>
            <a:off x="7524328" y="260648"/>
            <a:ext cx="936104" cy="936104"/>
            <a:chOff x="7524328" y="260648"/>
            <a:chExt cx="936104" cy="936104"/>
          </a:xfrm>
        </p:grpSpPr>
        <p:sp>
          <p:nvSpPr>
            <p:cNvPr id="11" name="Ovaal 10"/>
            <p:cNvSpPr/>
            <p:nvPr/>
          </p:nvSpPr>
          <p:spPr>
            <a:xfrm>
              <a:off x="7524328" y="260648"/>
              <a:ext cx="936104" cy="93610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/>
            <p:nvPr/>
          </p:nvGrpSpPr>
          <p:grpSpPr>
            <a:xfrm>
              <a:off x="7668344" y="346646"/>
              <a:ext cx="648072" cy="764108"/>
              <a:chOff x="7668344" y="274638"/>
              <a:chExt cx="648072" cy="764108"/>
            </a:xfrm>
          </p:grpSpPr>
          <p:sp>
            <p:nvSpPr>
              <p:cNvPr id="3" name="Draaiende pijl 2"/>
              <p:cNvSpPr/>
              <p:nvPr/>
            </p:nvSpPr>
            <p:spPr>
              <a:xfrm>
                <a:off x="7668344" y="274638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Draaiende pijl 17"/>
              <p:cNvSpPr/>
              <p:nvPr/>
            </p:nvSpPr>
            <p:spPr>
              <a:xfrm rot="10800000">
                <a:off x="7668344" y="332656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" name="Ovaal 9"/>
          <p:cNvSpPr/>
          <p:nvPr/>
        </p:nvSpPr>
        <p:spPr>
          <a:xfrm>
            <a:off x="2020479" y="3942482"/>
            <a:ext cx="874440" cy="9266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 smtClean="0"/>
              <a:t>?</a:t>
            </a:r>
            <a:endParaRPr lang="nl-NL" sz="6000" dirty="0"/>
          </a:p>
        </p:txBody>
      </p:sp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72816"/>
            <a:ext cx="914919" cy="720000"/>
          </a:xfrm>
          <a:prstGeom prst="rect">
            <a:avLst/>
          </a:prstGeom>
        </p:spPr>
      </p:pic>
      <p:pic>
        <p:nvPicPr>
          <p:cNvPr id="24" name="hoeveel eieren heb je gezi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0246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87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5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7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9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1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13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84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0" grpId="10" animBg="1"/>
      <p:bldP spid="10" grpId="11" animBg="1"/>
      <p:bldP spid="10" grpId="12" animBg="1"/>
      <p:bldP spid="10" grpId="13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fgeronde rechthoek 21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80928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latin typeface="Fingerpaint" pitchFamily="50" charset="0"/>
              </a:rPr>
              <a:t>hoeveel eieren heb je gezien?</a:t>
            </a:r>
            <a:br>
              <a:rPr lang="nl-NL" sz="2400" dirty="0">
                <a:latin typeface="Fingerpaint" pitchFamily="50" charset="0"/>
              </a:rPr>
            </a:br>
            <a:r>
              <a:rPr lang="nl-NL" sz="3200" dirty="0">
                <a:latin typeface="SchoolKX_New" pitchFamily="2" charset="0"/>
              </a:rPr>
              <a:t>klik</a:t>
            </a:r>
            <a:r>
              <a:rPr lang="nl-NL" sz="2400" dirty="0">
                <a:latin typeface="Fingerpaint" pitchFamily="50" charset="0"/>
              </a:rPr>
              <a:t>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559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813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7662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8446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44309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ep 18"/>
          <p:cNvGrpSpPr/>
          <p:nvPr/>
        </p:nvGrpSpPr>
        <p:grpSpPr>
          <a:xfrm>
            <a:off x="7524328" y="260648"/>
            <a:ext cx="936104" cy="936104"/>
            <a:chOff x="7524328" y="260648"/>
            <a:chExt cx="936104" cy="936104"/>
          </a:xfrm>
        </p:grpSpPr>
        <p:sp>
          <p:nvSpPr>
            <p:cNvPr id="11" name="Ovaal 10"/>
            <p:cNvSpPr/>
            <p:nvPr/>
          </p:nvSpPr>
          <p:spPr>
            <a:xfrm>
              <a:off x="7524328" y="260648"/>
              <a:ext cx="936104" cy="93610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/>
            <p:nvPr/>
          </p:nvGrpSpPr>
          <p:grpSpPr>
            <a:xfrm>
              <a:off x="7668344" y="346646"/>
              <a:ext cx="648072" cy="764108"/>
              <a:chOff x="7668344" y="274638"/>
              <a:chExt cx="648072" cy="764108"/>
            </a:xfrm>
          </p:grpSpPr>
          <p:sp>
            <p:nvSpPr>
              <p:cNvPr id="3" name="Draaiende pijl 2"/>
              <p:cNvSpPr/>
              <p:nvPr/>
            </p:nvSpPr>
            <p:spPr>
              <a:xfrm>
                <a:off x="7668344" y="274638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Draaiende pijl 17"/>
              <p:cNvSpPr/>
              <p:nvPr/>
            </p:nvSpPr>
            <p:spPr>
              <a:xfrm rot="10800000">
                <a:off x="7668344" y="332656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" name="Ovaal 9"/>
          <p:cNvSpPr/>
          <p:nvPr/>
        </p:nvSpPr>
        <p:spPr>
          <a:xfrm>
            <a:off x="2020479" y="3942482"/>
            <a:ext cx="874440" cy="9266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 smtClean="0"/>
              <a:t>?</a:t>
            </a:r>
            <a:endParaRPr lang="nl-NL" sz="6000" dirty="0"/>
          </a:p>
        </p:txBody>
      </p:sp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207" y="1556792"/>
            <a:ext cx="936388" cy="736897"/>
          </a:xfrm>
          <a:prstGeom prst="rect">
            <a:avLst/>
          </a:prstGeom>
        </p:spPr>
      </p:pic>
      <p:pic>
        <p:nvPicPr>
          <p:cNvPr id="24" name="hoeveel eieren heb je gezi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0246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60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5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9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13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7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84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0" grpId="10" animBg="1"/>
      <p:bldP spid="10" grpId="11" animBg="1"/>
      <p:bldP spid="10" grpId="12" animBg="1"/>
      <p:bldP spid="10" grpId="13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fgeronde rechthoek 21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52" y="2784725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heb je gezien?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559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813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7662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8446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44309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9" name="Groep 18"/>
          <p:cNvGrpSpPr/>
          <p:nvPr/>
        </p:nvGrpSpPr>
        <p:grpSpPr>
          <a:xfrm>
            <a:off x="7524328" y="260648"/>
            <a:ext cx="936104" cy="936104"/>
            <a:chOff x="7524328" y="260648"/>
            <a:chExt cx="936104" cy="936104"/>
          </a:xfrm>
        </p:grpSpPr>
        <p:sp>
          <p:nvSpPr>
            <p:cNvPr id="11" name="Ovaal 10"/>
            <p:cNvSpPr/>
            <p:nvPr/>
          </p:nvSpPr>
          <p:spPr>
            <a:xfrm>
              <a:off x="7524328" y="260648"/>
              <a:ext cx="936104" cy="93610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9" name="Groep 8"/>
            <p:cNvGrpSpPr/>
            <p:nvPr/>
          </p:nvGrpSpPr>
          <p:grpSpPr>
            <a:xfrm>
              <a:off x="7668344" y="346646"/>
              <a:ext cx="648072" cy="764108"/>
              <a:chOff x="7668344" y="274638"/>
              <a:chExt cx="648072" cy="764108"/>
            </a:xfrm>
          </p:grpSpPr>
          <p:sp>
            <p:nvSpPr>
              <p:cNvPr id="3" name="Draaiende pijl 2"/>
              <p:cNvSpPr/>
              <p:nvPr/>
            </p:nvSpPr>
            <p:spPr>
              <a:xfrm>
                <a:off x="7668344" y="274638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Draaiende pijl 17"/>
              <p:cNvSpPr/>
              <p:nvPr/>
            </p:nvSpPr>
            <p:spPr>
              <a:xfrm rot="10800000">
                <a:off x="7668344" y="332656"/>
                <a:ext cx="648072" cy="706090"/>
              </a:xfrm>
              <a:prstGeom prst="circularArrow">
                <a:avLst/>
              </a:prstGeom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10" name="Ovaal 9"/>
          <p:cNvSpPr/>
          <p:nvPr/>
        </p:nvSpPr>
        <p:spPr>
          <a:xfrm>
            <a:off x="2020479" y="3942482"/>
            <a:ext cx="874440" cy="9266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 smtClean="0"/>
              <a:t>?</a:t>
            </a:r>
            <a:endParaRPr lang="nl-NL" sz="6000" dirty="0"/>
          </a:p>
        </p:txBody>
      </p:sp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72816"/>
            <a:ext cx="914919" cy="720000"/>
          </a:xfrm>
          <a:prstGeom prst="rect">
            <a:avLst/>
          </a:prstGeom>
        </p:spPr>
      </p:pic>
      <p:pic>
        <p:nvPicPr>
          <p:cNvPr id="24" name="hoeveel eieren heb je gezi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0246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7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9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11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xit" presetSubtype="0" fill="hold" grpId="1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13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5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284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animBg="1"/>
      <p:bldP spid="10" grpId="7" animBg="1"/>
      <p:bldP spid="10" grpId="8" animBg="1"/>
      <p:bldP spid="10" grpId="9" animBg="1"/>
      <p:bldP spid="10" grpId="10" animBg="1"/>
      <p:bldP spid="10" grpId="11" animBg="1"/>
      <p:bldP spid="10" grpId="12" animBg="1"/>
      <p:bldP spid="10" grpId="13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sp>
        <p:nvSpPr>
          <p:cNvPr id="19" name="Afgeronde rechthoek 18"/>
          <p:cNvSpPr/>
          <p:nvPr/>
        </p:nvSpPr>
        <p:spPr>
          <a:xfrm>
            <a:off x="395536" y="353502"/>
            <a:ext cx="8352928" cy="6047298"/>
          </a:xfrm>
          <a:prstGeom prst="roundRect">
            <a:avLst/>
          </a:prstGeom>
          <a:solidFill>
            <a:srgbClr val="FFFF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>
              <a:latin typeface="HieronymusNormaal" panose="020B0502020203020204" pitchFamily="34" charset="0"/>
            </a:endParaRPr>
          </a:p>
        </p:txBody>
      </p:sp>
      <p:sp>
        <p:nvSpPr>
          <p:cNvPr id="12" name="Afgeronde rechthoek 11"/>
          <p:cNvSpPr/>
          <p:nvPr/>
        </p:nvSpPr>
        <p:spPr>
          <a:xfrm>
            <a:off x="755576" y="4432373"/>
            <a:ext cx="2829074" cy="1152128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23" y="4653136"/>
            <a:ext cx="849411" cy="83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127" y="4657717"/>
            <a:ext cx="849411" cy="83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hthoek 10">
            <a:hlinkClick r:id="" action="ppaction://hlinkshowjump?jump=endshow"/>
          </p:cNvPr>
          <p:cNvSpPr/>
          <p:nvPr/>
        </p:nvSpPr>
        <p:spPr>
          <a:xfrm>
            <a:off x="7020272" y="4641726"/>
            <a:ext cx="936104" cy="8640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223" y="4657717"/>
            <a:ext cx="849411" cy="83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hoek 2"/>
          <p:cNvSpPr/>
          <p:nvPr/>
        </p:nvSpPr>
        <p:spPr>
          <a:xfrm>
            <a:off x="3635896" y="1556792"/>
            <a:ext cx="1944216" cy="2448272"/>
          </a:xfrm>
          <a:prstGeom prst="rec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388050"/>
              </p:ext>
            </p:extLst>
          </p:nvPr>
        </p:nvGraphicFramePr>
        <p:xfrm>
          <a:off x="3851920" y="1702514"/>
          <a:ext cx="1512168" cy="21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4" name="Image" r:id="rId7" imgW="1294920" imgH="1815840" progId="Photoshop.Image.11">
                  <p:embed/>
                </p:oleObj>
              </mc:Choice>
              <mc:Fallback>
                <p:oleObj name="Image" r:id="rId7" imgW="1294920" imgH="181584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851920" y="1702514"/>
                        <a:ext cx="1512168" cy="21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904213"/>
            <a:ext cx="12954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4340" y="1904637"/>
            <a:ext cx="1296144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kstvak 20"/>
          <p:cNvSpPr txBox="1"/>
          <p:nvPr/>
        </p:nvSpPr>
        <p:spPr>
          <a:xfrm>
            <a:off x="3057105" y="718642"/>
            <a:ext cx="2907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nl-NL" sz="3200" dirty="0">
                <a:solidFill>
                  <a:schemeClr val="accent6">
                    <a:lumMod val="75000"/>
                  </a:schemeClr>
                </a:solidFill>
                <a:latin typeface="SchoolKX_New" pitchFamily="2" charset="0"/>
                <a:ea typeface="+mj-ea"/>
                <a:cs typeface="+mj-cs"/>
              </a:rPr>
              <a:t>goed gewerkt</a:t>
            </a:r>
          </a:p>
        </p:txBody>
      </p:sp>
      <p:pic>
        <p:nvPicPr>
          <p:cNvPr id="2" name="goed gewerkt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468544" y="2171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0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Rot by="21600000">
                                      <p:cBhvr>
                                        <p:cTn id="20" dur="2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Rot by="21600000">
                                      <p:cBhvr>
                                        <p:cTn id="22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animRot by="21600000">
                                      <p:cBhvr>
                                        <p:cTn id="24" dur="28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2000" fill="hold" grpId="0" nodeType="withEffect">
                                  <p:stCondLst>
                                    <p:cond delay="9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fgeronde rechthoek 32"/>
          <p:cNvSpPr/>
          <p:nvPr/>
        </p:nvSpPr>
        <p:spPr>
          <a:xfrm>
            <a:off x="107504" y="1417638"/>
            <a:ext cx="6480720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Rechthoek 36"/>
          <p:cNvSpPr/>
          <p:nvPr/>
        </p:nvSpPr>
        <p:spPr>
          <a:xfrm>
            <a:off x="5330765" y="2847684"/>
            <a:ext cx="1038292" cy="121898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204864"/>
            <a:ext cx="2453248" cy="245324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56" y="1213383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98" y="19301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269" y="18864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98" y="1218854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16416" y="6181998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87" y="5114513"/>
            <a:ext cx="532058" cy="735586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87" y="5114513"/>
            <a:ext cx="532058" cy="735586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711" y="3262869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98" y="429638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305" y="428761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98" y="3270538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196" y="223812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687" y="5114513"/>
            <a:ext cx="532058" cy="735586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98" y="224469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5163682"/>
            <a:ext cx="962361" cy="10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32" y="1457429"/>
            <a:ext cx="720000" cy="720000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2" y="2204864"/>
            <a:ext cx="2453248" cy="2453248"/>
          </a:xfrm>
          <a:prstGeom prst="rect">
            <a:avLst/>
          </a:prstGeom>
        </p:spPr>
      </p:pic>
      <p:pic>
        <p:nvPicPr>
          <p:cNvPr id="29" name="de paashaas brengt er nog eieren bij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960579" y="188640"/>
            <a:ext cx="609600" cy="609600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498" y="532222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Afbeelding 3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14" y="5312355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5" name="Tekstvak 34"/>
          <p:cNvSpPr txBox="1"/>
          <p:nvPr/>
        </p:nvSpPr>
        <p:spPr>
          <a:xfrm>
            <a:off x="2339752" y="3166929"/>
            <a:ext cx="23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/>
              <a:t>+</a:t>
            </a:r>
            <a:endParaRPr lang="nl-NL" sz="4000" dirty="0"/>
          </a:p>
        </p:txBody>
      </p:sp>
      <p:sp>
        <p:nvSpPr>
          <p:cNvPr id="36" name="Tekstvak 35"/>
          <p:cNvSpPr txBox="1"/>
          <p:nvPr/>
        </p:nvSpPr>
        <p:spPr>
          <a:xfrm>
            <a:off x="4787950" y="310323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=</a:t>
            </a:r>
            <a:endParaRPr lang="nl-NL" dirty="0">
              <a:solidFill>
                <a:schemeClr val="accent6"/>
              </a:solidFill>
            </a:endParaRPr>
          </a:p>
        </p:txBody>
      </p:sp>
      <p:sp>
        <p:nvSpPr>
          <p:cNvPr id="27" name="Titel 1"/>
          <p:cNvSpPr txBox="1">
            <a:spLocks/>
          </p:cNvSpPr>
          <p:nvPr/>
        </p:nvSpPr>
        <p:spPr>
          <a:xfrm>
            <a:off x="457200" y="274638"/>
            <a:ext cx="3394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latin typeface="SchoolKX_New" pitchFamily="2" charset="0"/>
              </a:rPr>
              <a:t>er komen eieren </a:t>
            </a:r>
            <a:r>
              <a:rPr lang="nl-NL" sz="2400" dirty="0">
                <a:latin typeface="SchoolKX_New" pitchFamily="2" charset="0"/>
              </a:rPr>
              <a:t>bij</a:t>
            </a:r>
            <a:br>
              <a:rPr lang="nl-NL" sz="2400" dirty="0">
                <a:latin typeface="SchoolKX_New" pitchFamily="2" charset="0"/>
              </a:rPr>
            </a:br>
            <a:r>
              <a:rPr lang="nl-NL" sz="2400" dirty="0">
                <a:latin typeface="SchoolKX_New" pitchFamily="2" charset="0"/>
              </a:rPr>
              <a:t>tel </a:t>
            </a:r>
            <a:r>
              <a:rPr lang="nl-NL" sz="2400" dirty="0">
                <a:latin typeface="SchoolKX_New" pitchFamily="2" charset="0"/>
              </a:rPr>
              <a:t>maar door</a:t>
            </a:r>
          </a:p>
        </p:txBody>
      </p:sp>
      <p:pic>
        <p:nvPicPr>
          <p:cNvPr id="38" name="Afbeelding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52819"/>
            <a:ext cx="245556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2 paaseieren.wav"/>
          </p:stSnd>
        </p:sndAc>
      </p:transition>
    </mc:Choice>
    <mc:Fallback xmlns="">
      <p:transition spd="slow" advClick="0">
        <p:sndAc>
          <p:stSnd>
            <p:snd r:embed="rId25" name="2 paaseiere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3"/>
                                      </p:to>
                                    </p:set>
                                    <p:animEffect filter="image" prLst="opacity: 0.3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4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25 -3.7037E-6 L 0.32586 -0.13379 C 0.34253 -0.16203 0.3677 -0.19375 0.39878 -0.21689 C 0.43385 -0.24375 0.46267 -0.26018 0.48593 -0.25995 L 0.5934 -0.2743 " pathEditMode="relative" rAng="8331131" ptsTypes="FffFF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8" y="-1532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4" presetClass="path" presetSubtype="0" accel="50000" decel="5000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animMotion origin="layout" path="M 0.54271 -0.46575 L 0.51424 -0.28565 C 0.51007 -0.24723 0.49202 -0.20301 0.46563 -0.16042 C 0.43629 -0.11505 0.40747 -0.0838 0.37778 -0.06968 L 0.24966 -0.00024 " pathEditMode="relative" rAng="7808964" ptsTypes="FffFF">
                                      <p:cBhvr>
                                        <p:cTn id="24" dur="2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2703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4" presetClass="path" presetSubtype="0" accel="50000" decel="5000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Motion origin="layout" path="M 0.25 3.7037E-7 L 0.31858 -0.07083 C 0.33299 -0.08611 0.354 -0.10949 0.37622 -0.13426 C 0.4 -0.16412 0.41875 -0.18472 0.43108 -0.20232 L 0.49289 -0.28171 " pathEditMode="relative" rAng="-2087376" ptsTypes="FffFF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409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41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311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5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50"/>
                            </p:stCondLst>
                            <p:childTnLst>
                              <p:par>
                                <p:cTn id="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750"/>
                            </p:stCondLst>
                            <p:childTnLst>
                              <p:par>
                                <p:cTn id="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250"/>
                            </p:stCondLst>
                            <p:childTnLst>
                              <p:par>
                                <p:cTn id="1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-0.1401 0.11783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14" y="588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men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"/>
                            </p:stCondLst>
                            <p:childTnLst>
                              <p:par>
                                <p:cTn id="1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2250"/>
                            </p:stCondLst>
                            <p:childTnLst>
                              <p:par>
                                <p:cTn id="1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5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25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50"/>
                            </p:stCondLst>
                            <p:childTnLst>
                              <p:par>
                                <p:cTn id="1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"/>
                            </p:stCondLst>
                            <p:childTnLst>
                              <p:par>
                                <p:cTn id="1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250"/>
                            </p:stCondLst>
                            <p:childTnLst>
                              <p:par>
                                <p:cTn id="1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750"/>
                            </p:stCondLst>
                            <p:childTnLst>
                              <p:par>
                                <p:cTn id="1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225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750"/>
                            </p:stCondLst>
                            <p:childTnLst>
                              <p:par>
                                <p:cTn id="1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250"/>
                            </p:stCondLst>
                            <p:childTnLst>
                              <p:par>
                                <p:cTn id="2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1000"/>
                            </p:stCondLst>
                            <p:childTnLst>
                              <p:par>
                                <p:cTn id="2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1500"/>
                            </p:stCondLst>
                            <p:childTnLst>
                              <p:par>
                                <p:cTn id="2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Afgeronde rechthoek 34"/>
          <p:cNvSpPr/>
          <p:nvPr/>
        </p:nvSpPr>
        <p:spPr>
          <a:xfrm>
            <a:off x="107504" y="1417638"/>
            <a:ext cx="6480720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Tekstvak 29"/>
          <p:cNvSpPr txBox="1"/>
          <p:nvPr/>
        </p:nvSpPr>
        <p:spPr>
          <a:xfrm>
            <a:off x="2646540" y="3166929"/>
            <a:ext cx="23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+</a:t>
            </a:r>
            <a:endParaRPr lang="nl-NL" sz="4000" dirty="0">
              <a:solidFill>
                <a:schemeClr val="accent6"/>
              </a:solidFill>
            </a:endParaRPr>
          </a:p>
        </p:txBody>
      </p:sp>
      <p:sp>
        <p:nvSpPr>
          <p:cNvPr id="33" name="Tekstvak 32"/>
          <p:cNvSpPr txBox="1"/>
          <p:nvPr/>
        </p:nvSpPr>
        <p:spPr>
          <a:xfrm>
            <a:off x="4895615" y="310323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=</a:t>
            </a:r>
            <a:endParaRPr lang="nl-NL" dirty="0">
              <a:solidFill>
                <a:schemeClr val="accent6"/>
              </a:solidFill>
            </a:endParaRPr>
          </a:p>
        </p:txBody>
      </p:sp>
      <p:sp>
        <p:nvSpPr>
          <p:cNvPr id="34" name="Rechthoek 33"/>
          <p:cNvSpPr/>
          <p:nvPr/>
        </p:nvSpPr>
        <p:spPr>
          <a:xfrm>
            <a:off x="5330765" y="2847684"/>
            <a:ext cx="1038292" cy="121898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42414"/>
            <a:ext cx="2378147" cy="237814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3394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latin typeface="SchoolKX_New" pitchFamily="2" charset="0"/>
              </a:rPr>
              <a:t>er komen eieren </a:t>
            </a:r>
            <a:r>
              <a:rPr lang="nl-NL" sz="2400" dirty="0">
                <a:latin typeface="SchoolKX_New" pitchFamily="2" charset="0"/>
              </a:rPr>
              <a:t>bij</a:t>
            </a:r>
            <a:br>
              <a:rPr lang="nl-NL" sz="2400" dirty="0">
                <a:latin typeface="SchoolKX_New" pitchFamily="2" charset="0"/>
              </a:rPr>
            </a:br>
            <a:r>
              <a:rPr lang="nl-NL" sz="2400" dirty="0">
                <a:latin typeface="SchoolKX_New" pitchFamily="2" charset="0"/>
              </a:rPr>
              <a:t>tel</a:t>
            </a:r>
            <a:r>
              <a:rPr lang="nl-NL" sz="2400" dirty="0">
                <a:latin typeface="SchoolKX_New" pitchFamily="2" charset="0"/>
              </a:rPr>
              <a:t> </a:t>
            </a:r>
            <a:r>
              <a:rPr lang="nl-NL" sz="2400" dirty="0">
                <a:latin typeface="SchoolKX_New" pitchFamily="2" charset="0"/>
              </a:rPr>
              <a:t>maar door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9301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634" y="18864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121377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16416" y="6181998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42822"/>
            <a:ext cx="720000" cy="720000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5310" y="325355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826" y="427607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670" y="427519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655" y="325530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029" y="2231918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2146" y="5180517"/>
            <a:ext cx="505631" cy="69905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665" y="223454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9" y="2268101"/>
            <a:ext cx="2378147" cy="237814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89" y="1210279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6752" y="5163682"/>
            <a:ext cx="962361" cy="10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de paashaas brengt er nog eieren bij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24528" y="2193916"/>
            <a:ext cx="609600" cy="609600"/>
          </a:xfrm>
          <a:prstGeom prst="rect">
            <a:avLst/>
          </a:prstGeom>
        </p:spPr>
      </p:pic>
      <p:pic>
        <p:nvPicPr>
          <p:cNvPr id="37" name="Afbeelding 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Afbeelding 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14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52819"/>
            <a:ext cx="245556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57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3 paaseieren.wav"/>
          </p:stSnd>
        </p:sndAc>
      </p:transition>
    </mc:Choice>
    <mc:Fallback xmlns="">
      <p:transition spd="slow" advClick="0">
        <p:sndAc>
          <p:stSnd>
            <p:snd r:embed="rId25" name="3 paaseiere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-4.81481E-6 L 2.77778E-7 0.2437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17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5 0 L 0.3592 -0.01597 C 0.38281 -0.01806 0.41128 -0.03426 0.4368 -0.05764 C 0.46684 -0.08588 0.48715 -0.11481 0.49705 -0.14375 L 0.54757 -0.27523 " pathEditMode="relative" rAng="-2083207" ptsTypes="FffFF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92" y="-988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41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911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4.81481E-6 L -0.28923 0.27106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13542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men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"/>
                            </p:stCondLst>
                            <p:childTnLst>
                              <p:par>
                                <p:cTn id="1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fgeronde rechthoek 29"/>
          <p:cNvSpPr/>
          <p:nvPr/>
        </p:nvSpPr>
        <p:spPr>
          <a:xfrm>
            <a:off x="107504" y="1417638"/>
            <a:ext cx="6480720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11" y="2485682"/>
            <a:ext cx="2376000" cy="2376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335588" y="274638"/>
            <a:ext cx="37547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latin typeface="SchoolKX_New" pitchFamily="2" charset="0"/>
              </a:rPr>
              <a:t>er komen eieren </a:t>
            </a:r>
            <a:r>
              <a:rPr lang="nl-NL" sz="2400" dirty="0">
                <a:latin typeface="SchoolKX_New" pitchFamily="2" charset="0"/>
              </a:rPr>
              <a:t>bij</a:t>
            </a:r>
            <a:r>
              <a:rPr lang="nl-NL" sz="2400" dirty="0">
                <a:latin typeface="SchoolKX_New" pitchFamily="2" charset="0"/>
              </a:rPr>
              <a:t/>
            </a:r>
            <a:br>
              <a:rPr lang="nl-NL" sz="2400" dirty="0">
                <a:latin typeface="SchoolKX_New" pitchFamily="2" charset="0"/>
              </a:rPr>
            </a:br>
            <a:r>
              <a:rPr lang="nl-NL" sz="2400" dirty="0">
                <a:latin typeface="SchoolKX_New" pitchFamily="2" charset="0"/>
              </a:rPr>
              <a:t>tel maar door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28" y="1210279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2231918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8864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73" y="18864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210279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PIJL-RECHTS 19">
            <a:hlinkClick r:id="rId14" action="ppaction://hlinksldjump"/>
          </p:cNvPr>
          <p:cNvSpPr/>
          <p:nvPr/>
        </p:nvSpPr>
        <p:spPr>
          <a:xfrm>
            <a:off x="8316416" y="6181998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98" y="1558083"/>
            <a:ext cx="720000" cy="720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454" y="5010972"/>
            <a:ext cx="532058" cy="735586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454" y="5010972"/>
            <a:ext cx="532058" cy="735586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915" y="325355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27519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509" y="427519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325355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kstvak 4"/>
          <p:cNvSpPr txBox="1"/>
          <p:nvPr/>
        </p:nvSpPr>
        <p:spPr>
          <a:xfrm>
            <a:off x="2466867" y="3166929"/>
            <a:ext cx="23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+</a:t>
            </a:r>
            <a:endParaRPr lang="nl-NL" sz="4000" dirty="0">
              <a:solidFill>
                <a:schemeClr val="accent6"/>
              </a:solidFill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4787950" y="310323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=</a:t>
            </a:r>
            <a:endParaRPr lang="nl-NL" dirty="0">
              <a:solidFill>
                <a:schemeClr val="accent6"/>
              </a:solidFill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5330765" y="2847684"/>
            <a:ext cx="1038292" cy="121898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634" y="2231918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66" y="2519007"/>
            <a:ext cx="2376000" cy="237600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2145" y="5163682"/>
            <a:ext cx="962361" cy="10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de paashaas brengt er nog eieren bij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9324528" y="2193916"/>
            <a:ext cx="609600" cy="609600"/>
          </a:xfrm>
          <a:prstGeom prst="rect">
            <a:avLst/>
          </a:prstGeom>
        </p:spPr>
      </p:pic>
      <p:pic>
        <p:nvPicPr>
          <p:cNvPr id="27" name="Afbeelding 2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14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6632"/>
            <a:ext cx="245556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92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5" name="4 paaseieren.wav"/>
          </p:stSnd>
        </p:sndAc>
      </p:transition>
    </mc:Choice>
    <mc:Fallback xmlns="">
      <p:transition spd="slow" advClick="0">
        <p:sndAc>
          <p:stSnd>
            <p:snd r:embed="rId27" name="4 paaseiere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 -0.00116 L 0.25 -0.0011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4" presetClass="path" presetSubtype="0" accel="50000" decel="5000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animMotion origin="layout" path="M 0.25 -0.00116 L 0.36128 -0.03958 C 0.38507 -0.04653 0.40972 -0.06991 0.42917 -0.10185 C 0.45156 -0.13866 0.46267 -0.17431 0.46354 -0.20856 L 0.47014 -0.36227 " pathEditMode="relative" rAng="-3057995" ptsTypes="FffFF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49" y="-1423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0.25 7.40741E-7 L 0.35295 0.0088 C 0.37518 0.0118 0.39913 0.00069 0.41806 -0.02037 C 0.44045 -0.04514 0.45243 -0.07245 0.45452 -0.10255 L 0.47031 -0.23912 " pathEditMode="relative" rAng="-2348260" ptsTypes="FffFF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93" y="-708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4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911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-0.28975 0.12222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6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men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"/>
                            </p:stCondLst>
                            <p:childTnLst>
                              <p:par>
                                <p:cTn id="1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000"/>
                            </p:stCondLst>
                            <p:childTnLst>
                              <p:par>
                                <p:cTn id="1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00"/>
                            </p:stCondLst>
                            <p:childTnLst>
                              <p:par>
                                <p:cTn id="1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000"/>
                            </p:stCondLst>
                            <p:childTnLst>
                              <p:par>
                                <p:cTn id="1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fgeronde rechthoek 17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80928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zie je?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27" y="1772816"/>
            <a:ext cx="914920" cy="720000"/>
          </a:xfrm>
          <a:prstGeom prst="rect">
            <a:avLst/>
          </a:prstGeom>
        </p:spPr>
      </p:pic>
      <p:pic>
        <p:nvPicPr>
          <p:cNvPr id="2" name="hoeveel eier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42221" y="2281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3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is er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4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fgeronde rechthoek 31"/>
          <p:cNvSpPr/>
          <p:nvPr/>
        </p:nvSpPr>
        <p:spPr>
          <a:xfrm>
            <a:off x="107504" y="1417638"/>
            <a:ext cx="6480720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Rechthoek 34"/>
          <p:cNvSpPr/>
          <p:nvPr/>
        </p:nvSpPr>
        <p:spPr>
          <a:xfrm>
            <a:off x="5330765" y="2847684"/>
            <a:ext cx="1038292" cy="121898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38" y="2242414"/>
            <a:ext cx="2378147" cy="2378147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34667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latin typeface="SchoolKX_New" pitchFamily="2" charset="0"/>
              </a:rPr>
              <a:t>er komen eieren </a:t>
            </a:r>
            <a:r>
              <a:rPr lang="nl-NL" sz="2400" dirty="0">
                <a:latin typeface="SchoolKX_New" pitchFamily="2" charset="0"/>
              </a:rPr>
              <a:t>bij</a:t>
            </a:r>
            <a:r>
              <a:rPr lang="nl-NL" sz="2400" dirty="0">
                <a:latin typeface="SchoolKX_New" pitchFamily="2" charset="0"/>
              </a:rPr>
              <a:t/>
            </a:r>
            <a:br>
              <a:rPr lang="nl-NL" sz="2400" dirty="0">
                <a:latin typeface="SchoolKX_New" pitchFamily="2" charset="0"/>
              </a:rPr>
            </a:br>
            <a:r>
              <a:rPr lang="nl-NL" sz="2400" dirty="0">
                <a:latin typeface="SchoolKX_New" pitchFamily="2" charset="0"/>
              </a:rPr>
              <a:t>tel maar door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121004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634" y="11663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115617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al 9"/>
          <p:cNvSpPr/>
          <p:nvPr/>
        </p:nvSpPr>
        <p:spPr>
          <a:xfrm>
            <a:off x="826564" y="2968149"/>
            <a:ext cx="874440" cy="9266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 smtClean="0"/>
              <a:t>?</a:t>
            </a:r>
            <a:endParaRPr lang="nl-NL" sz="6000" dirty="0"/>
          </a:p>
        </p:txBody>
      </p:sp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16416" y="6181998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42822"/>
            <a:ext cx="720000" cy="720000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076" y="3224755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4261668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436" y="426079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322650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029" y="2188714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936" y="5071869"/>
            <a:ext cx="505631" cy="69905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21913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29" y="2263664"/>
            <a:ext cx="2378147" cy="2378147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89" y="1152673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9936" y="5071869"/>
            <a:ext cx="505631" cy="699050"/>
          </a:xfrm>
          <a:prstGeom prst="rect">
            <a:avLst/>
          </a:prstGeom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323" y="5163682"/>
            <a:ext cx="962361" cy="10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de paashaas brengt er nog eieren bij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24528" y="2193916"/>
            <a:ext cx="609600" cy="609600"/>
          </a:xfrm>
          <a:prstGeom prst="rect">
            <a:avLst/>
          </a:prstGeom>
        </p:spPr>
      </p:pic>
      <p:sp>
        <p:nvSpPr>
          <p:cNvPr id="31" name="Tekstvak 30"/>
          <p:cNvSpPr txBox="1"/>
          <p:nvPr/>
        </p:nvSpPr>
        <p:spPr>
          <a:xfrm>
            <a:off x="2339752" y="3166929"/>
            <a:ext cx="23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+</a:t>
            </a:r>
            <a:endParaRPr lang="nl-NL" sz="4000" dirty="0">
              <a:solidFill>
                <a:schemeClr val="accent6"/>
              </a:solidFill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4787950" y="310323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=</a:t>
            </a:r>
            <a:endParaRPr lang="nl-NL" dirty="0">
              <a:solidFill>
                <a:schemeClr val="accent6"/>
              </a:solidFill>
            </a:endParaRPr>
          </a:p>
        </p:txBody>
      </p:sp>
      <p:pic>
        <p:nvPicPr>
          <p:cNvPr id="38" name="Afbeelding 37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Afbeelding 3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14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Afbeelding 3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6632"/>
            <a:ext cx="245556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4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3 paaseieren.wav"/>
          </p:stSnd>
        </p:sndAc>
      </p:transition>
    </mc:Choice>
    <mc:Fallback xmlns="">
      <p:transition spd="slow" advClick="0">
        <p:sndAc>
          <p:stSnd>
            <p:snd r:embed="rId25" name="3 paaseiere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17 3.57077E-6 L 0.25017 3.5707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5 -0.00232 L 0.38837 0.01527 C 0.41823 0.01967 0.45087 0.00648 0.47917 -0.02153 C 0.50903 -0.05209 0.52761 -0.08936 0.53333 -0.12801 L 0.5625 -0.31204 " pathEditMode="relative" rAng="-2186773" ptsTypes="FffFF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23" y="-879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4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25 7.40741E-7 L 0.33316 -0.00648 C 0.35104 -0.00787 0.37291 -0.01898 0.39635 -0.03264 C 0.41927 -0.05162 0.43732 -0.07037 0.4467 -0.0912 L 0.49531 -0.18241 " pathEditMode="relative" rAng="-1745082" ptsTypes="FffFF">
                                      <p:cBhvr>
                                        <p:cTn id="2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72" y="-6227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41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1011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75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-0.14184 0.13056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men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75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"/>
                            </p:stCondLst>
                            <p:childTnLst>
                              <p:par>
                                <p:cTn id="1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5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75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75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1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750"/>
                            </p:stCondLst>
                            <p:childTnLst>
                              <p:par>
                                <p:cTn id="1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500"/>
                            </p:stCondLst>
                            <p:childTnLst>
                              <p:par>
                                <p:cTn id="1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750"/>
                            </p:stCondLst>
                            <p:childTnLst>
                              <p:par>
                                <p:cTn id="1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500"/>
                            </p:stCondLst>
                            <p:childTnLst>
                              <p:par>
                                <p:cTn id="1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fgeronde rechthoek 31"/>
          <p:cNvSpPr/>
          <p:nvPr/>
        </p:nvSpPr>
        <p:spPr>
          <a:xfrm>
            <a:off x="107504" y="1417638"/>
            <a:ext cx="6480720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516956"/>
            <a:ext cx="1980000" cy="198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38267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latin typeface="SchoolKX_New" pitchFamily="2" charset="0"/>
              </a:rPr>
              <a:t>er komen eieren </a:t>
            </a:r>
            <a:r>
              <a:rPr lang="nl-NL" sz="2400" dirty="0">
                <a:latin typeface="SchoolKX_New" pitchFamily="2" charset="0"/>
              </a:rPr>
              <a:t>bij</a:t>
            </a:r>
            <a:r>
              <a:rPr lang="nl-NL" sz="2400" dirty="0">
                <a:latin typeface="SchoolKX_New" pitchFamily="2" charset="0"/>
              </a:rPr>
              <a:t/>
            </a:r>
            <a:br>
              <a:rPr lang="nl-NL" sz="2400" dirty="0">
                <a:latin typeface="SchoolKX_New" pitchFamily="2" charset="0"/>
              </a:rPr>
            </a:br>
            <a:r>
              <a:rPr lang="nl-NL" sz="2400" dirty="0">
                <a:latin typeface="SchoolKX_New" pitchFamily="2" charset="0"/>
              </a:rPr>
              <a:t>tel maar door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19301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634" y="18864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al 9"/>
          <p:cNvSpPr/>
          <p:nvPr/>
        </p:nvSpPr>
        <p:spPr>
          <a:xfrm>
            <a:off x="1020325" y="2968149"/>
            <a:ext cx="874440" cy="9266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 smtClean="0"/>
              <a:t>?</a:t>
            </a:r>
            <a:endParaRPr lang="nl-NL" sz="6000" dirty="0"/>
          </a:p>
        </p:txBody>
      </p:sp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16416" y="6181998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556840"/>
            <a:ext cx="720000" cy="720000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427607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670" y="427519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325530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029" y="2231918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888" y="4928273"/>
            <a:ext cx="502255" cy="694382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60" y="2570441"/>
            <a:ext cx="1980000" cy="19800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889" y="1210279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888" y="4928273"/>
            <a:ext cx="502255" cy="694382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076" y="325355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121377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768" y="5163682"/>
            <a:ext cx="962361" cy="10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de paashaas brengt er nog eieren bij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324528" y="2193916"/>
            <a:ext cx="609600" cy="609600"/>
          </a:xfrm>
          <a:prstGeom prst="rect">
            <a:avLst/>
          </a:prstGeom>
        </p:spPr>
      </p:pic>
      <p:sp>
        <p:nvSpPr>
          <p:cNvPr id="30" name="Tekstvak 29"/>
          <p:cNvSpPr txBox="1"/>
          <p:nvPr/>
        </p:nvSpPr>
        <p:spPr>
          <a:xfrm>
            <a:off x="2339752" y="3166929"/>
            <a:ext cx="23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+</a:t>
            </a:r>
            <a:endParaRPr lang="nl-NL" sz="4000" dirty="0">
              <a:solidFill>
                <a:schemeClr val="accent6"/>
              </a:solidFill>
            </a:endParaRPr>
          </a:p>
        </p:txBody>
      </p:sp>
      <p:sp>
        <p:nvSpPr>
          <p:cNvPr id="34" name="Tekstvak 33"/>
          <p:cNvSpPr txBox="1"/>
          <p:nvPr/>
        </p:nvSpPr>
        <p:spPr>
          <a:xfrm>
            <a:off x="4787950" y="310323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=</a:t>
            </a:r>
            <a:endParaRPr lang="nl-NL" dirty="0">
              <a:solidFill>
                <a:schemeClr val="accent6"/>
              </a:solidFill>
            </a:endParaRPr>
          </a:p>
        </p:txBody>
      </p:sp>
      <p:sp>
        <p:nvSpPr>
          <p:cNvPr id="35" name="Rechthoek 34"/>
          <p:cNvSpPr/>
          <p:nvPr/>
        </p:nvSpPr>
        <p:spPr>
          <a:xfrm>
            <a:off x="5330765" y="2847684"/>
            <a:ext cx="1038292" cy="121898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8" name="Afbeelding 3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Afbeelding 3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14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Afbeelding 39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888" y="4928273"/>
            <a:ext cx="502255" cy="694382"/>
          </a:xfrm>
          <a:prstGeom prst="rect">
            <a:avLst/>
          </a:prstGeom>
        </p:spPr>
      </p:pic>
      <p:pic>
        <p:nvPicPr>
          <p:cNvPr id="41" name="Afbeelding 40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888" y="4928273"/>
            <a:ext cx="502255" cy="694382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223454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Afbeelding 3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6632"/>
            <a:ext cx="245556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1 paasei.wav"/>
          </p:stSnd>
        </p:sndAc>
      </p:transition>
    </mc:Choice>
    <mc:Fallback xmlns="">
      <p:transition spd="slow" advClick="0">
        <p:sndAc>
          <p:stSnd>
            <p:snd r:embed="rId23" name="1 paase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1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5 2.59259E-6 L 0.36962 -0.04861 C 0.39531 -0.0588 0.42761 -0.08102 0.45886 -0.11204 C 0.49584 -0.14676 0.52153 -0.18033 0.53802 -0.21065 L 0.61077 -0.34746 " pathEditMode="relative" rAng="-2147457" ptsTypes="FffFF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1442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4723 0.00393 L 0.32066 -0.07639 C 0.33611 -0.09422 0.35729 -0.12199 0.37761 -0.15255 C 0.40104 -0.1875 0.41841 -0.21875 0.42865 -0.24144 L 0.48091 -0.35 " pathEditMode="relative" rAng="-2916866" ptsTypes="FffFF">
                                      <p:cBhvr>
                                        <p:cTn id="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-16782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25 3.33333E-6 L 0.33125 -0.08449 C 0.34827 -0.10301 0.37587 -0.1213 0.40608 -0.13496 C 0.44115 -0.15139 0.47032 -0.15857 0.49202 -0.15811 L 0.59618 -0.15926 " pathEditMode="relative" rAng="-1139360" ptsTypes="FffFF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580" y="-1078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4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24722 0.00394 L 0.31719 -0.01458 C 0.33177 -0.01736 0.35121 -0.02847 0.37101 -0.04259 C 0.39444 -0.05972 0.41042 -0.07569 0.42118 -0.09074 L 0.47066 -0.16111 " pathEditMode="relative" rAng="-1737312" ptsTypes="FffFF">
                                      <p:cBhvr>
                                        <p:cTn id="3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92" y="-6528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41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911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5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"/>
                            </p:stCondLst>
                            <p:childTnLst>
                              <p:par>
                                <p:cTn id="1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5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25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50"/>
                            </p:stCondLst>
                            <p:childTnLst>
                              <p:par>
                                <p:cTn id="1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500"/>
                            </p:stCondLst>
                            <p:childTnLst>
                              <p:par>
                                <p:cTn id="1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250"/>
                            </p:stCondLst>
                            <p:childTnLst>
                              <p:par>
                                <p:cTn id="1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L -0.14966 0.13959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6968"/>
                                    </p:animMotion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75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750"/>
                            </p:stCondLst>
                            <p:childTnLst>
                              <p:par>
                                <p:cTn id="2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5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500"/>
                            </p:stCondLst>
                            <p:childTnLst>
                              <p:par>
                                <p:cTn id="2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3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50"/>
                            </p:stCondLst>
                            <p:childTnLst>
                              <p:par>
                                <p:cTn id="2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500"/>
                            </p:stCondLst>
                            <p:childTnLst>
                              <p:par>
                                <p:cTn id="2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250"/>
                            </p:stCondLst>
                            <p:childTnLst>
                              <p:par>
                                <p:cTn id="2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5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000"/>
                            </p:stCondLst>
                            <p:childTnLst>
                              <p:par>
                                <p:cTn id="2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750"/>
                            </p:stCondLst>
                            <p:childTnLst>
                              <p:par>
                                <p:cTn id="2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500"/>
                            </p:stCondLst>
                            <p:childTnLst>
                              <p:par>
                                <p:cTn id="2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3000"/>
                            </p:stCondLst>
                            <p:childTnLst>
                              <p:par>
                                <p:cTn id="2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75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3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6" fill="hold">
                      <p:stCondLst>
                        <p:cond delay="0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0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750"/>
                            </p:stCondLst>
                            <p:childTnLst>
                              <p:par>
                                <p:cTn id="3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500"/>
                            </p:stCondLst>
                            <p:childTnLst>
                              <p:par>
                                <p:cTn id="3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8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2250"/>
                            </p:stCondLst>
                            <p:childTnLst>
                              <p:par>
                                <p:cTn id="3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2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3000"/>
                            </p:stCondLst>
                            <p:childTnLst>
                              <p:par>
                                <p:cTn id="3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750"/>
                            </p:stCondLst>
                            <p:childTnLst>
                              <p:par>
                                <p:cTn id="3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500"/>
                            </p:stCondLst>
                            <p:childTnLst>
                              <p:par>
                                <p:cTn id="3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0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8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fgeronde rechthoek 33"/>
          <p:cNvSpPr/>
          <p:nvPr/>
        </p:nvSpPr>
        <p:spPr>
          <a:xfrm>
            <a:off x="107504" y="1417638"/>
            <a:ext cx="6480720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Rechthoek 36"/>
          <p:cNvSpPr/>
          <p:nvPr/>
        </p:nvSpPr>
        <p:spPr>
          <a:xfrm>
            <a:off x="5330765" y="2847684"/>
            <a:ext cx="1038292" cy="121898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1" y="2442433"/>
            <a:ext cx="1978109" cy="1978109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382676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latin typeface="SchoolKX_New" pitchFamily="2" charset="0"/>
              </a:rPr>
              <a:t>er komen eieren </a:t>
            </a:r>
            <a:r>
              <a:rPr lang="nl-NL" sz="2400" dirty="0">
                <a:latin typeface="SchoolKX_New" pitchFamily="2" charset="0"/>
              </a:rPr>
              <a:t>bij</a:t>
            </a:r>
            <a:r>
              <a:rPr lang="nl-NL" sz="2400" dirty="0">
                <a:latin typeface="SchoolKX_New" pitchFamily="2" charset="0"/>
              </a:rPr>
              <a:t/>
            </a:r>
            <a:br>
              <a:rPr lang="nl-NL" sz="2400" dirty="0">
                <a:latin typeface="SchoolKX_New" pitchFamily="2" charset="0"/>
              </a:rPr>
            </a:br>
            <a:r>
              <a:rPr lang="nl-NL" sz="2400" dirty="0">
                <a:latin typeface="SchoolKX_New" pitchFamily="2" charset="0"/>
              </a:rPr>
              <a:t>tel maar door</a:t>
            </a:r>
          </a:p>
        </p:txBody>
      </p:sp>
      <p:pic>
        <p:nvPicPr>
          <p:cNvPr id="15" name="Afbeelding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23570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972" y="231335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1247933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al 9"/>
          <p:cNvSpPr/>
          <p:nvPr/>
        </p:nvSpPr>
        <p:spPr>
          <a:xfrm>
            <a:off x="925437" y="2968149"/>
            <a:ext cx="874440" cy="9266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 smtClean="0"/>
              <a:t>?</a:t>
            </a:r>
            <a:endParaRPr lang="nl-NL" sz="6000" dirty="0"/>
          </a:p>
        </p:txBody>
      </p:sp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16416" y="6181998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84864"/>
            <a:ext cx="720000" cy="720000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4284611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40" y="4283735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3272385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133" y="2257535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167" y="5041871"/>
            <a:ext cx="476838" cy="659242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2260159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1" y="2468120"/>
            <a:ext cx="1978109" cy="1978109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227" y="1244435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167" y="5041871"/>
            <a:ext cx="476838" cy="659242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8167" y="5041871"/>
            <a:ext cx="476838" cy="659242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414" y="3270635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768" y="5163682"/>
            <a:ext cx="962361" cy="10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de paashaas brengt er nog eieren bij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24528" y="2193916"/>
            <a:ext cx="609600" cy="609600"/>
          </a:xfrm>
          <a:prstGeom prst="rect">
            <a:avLst/>
          </a:prstGeom>
        </p:spPr>
      </p:pic>
      <p:sp>
        <p:nvSpPr>
          <p:cNvPr id="32" name="Tekstvak 31"/>
          <p:cNvSpPr txBox="1"/>
          <p:nvPr/>
        </p:nvSpPr>
        <p:spPr>
          <a:xfrm>
            <a:off x="2339752" y="3166929"/>
            <a:ext cx="23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+</a:t>
            </a:r>
            <a:endParaRPr lang="nl-NL" sz="4000" dirty="0">
              <a:solidFill>
                <a:schemeClr val="accent6"/>
              </a:solidFill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4787950" y="310323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=</a:t>
            </a:r>
            <a:endParaRPr lang="nl-NL" dirty="0">
              <a:solidFill>
                <a:schemeClr val="accent6"/>
              </a:solidFill>
            </a:endParaRPr>
          </a:p>
        </p:txBody>
      </p:sp>
      <p:pic>
        <p:nvPicPr>
          <p:cNvPr id="40" name="Afbeelding 3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Afbeelding 4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14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Afbeelding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6632"/>
            <a:ext cx="245556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5 paaseieren.wav"/>
          </p:stSnd>
        </p:sndAc>
      </p:transition>
    </mc:Choice>
    <mc:Fallback xmlns="">
      <p:transition spd="slow" advClick="0">
        <p:sndAc>
          <p:stSnd>
            <p:snd r:embed="rId25" name="5 paaseiere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77778E-7 7.40741E-7 L 0.00295 0.2719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135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5"/>
                                      </p:to>
                                    </p:set>
                                    <p:animEffect filter="image" prLst="opacity: 0.15">
                                      <p:cBhvr rctx="IE">
                                        <p:cTn id="1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5 -0.00023 L 0.38038 -0.03959 C 0.40747 -0.04861 0.43837 -0.07361 0.46233 -0.11088 C 0.48993 -0.1507 0.50469 -0.19306 0.50729 -0.22847 L 0.52483 -0.40857 " pathEditMode="relative" rAng="-2881404" ptsTypes="FffFF">
                                      <p:cBhvr>
                                        <p:cTn id="2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7" y="-1581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4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25 0.00093 L 0.37726 0.01968 C 0.40382 0.02408 0.43577 0.01227 0.46216 -0.01088 C 0.4941 -0.03912 0.51372 -0.07129 0.52136 -0.10717 L 0.56216 -0.27129 " pathEditMode="relative" rAng="-1989131" ptsTypes="FffFF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76" y="-754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animMotion origin="layout" path="M 0.25 3.7037E-6 L 0.32795 -0.08565 C 0.34392 -0.10371 0.37153 -0.12107 0.40017 -0.1338 C 0.4349 -0.14861 0.46198 -0.15394 0.48368 -0.15209 L 0.58629 -0.14329 " pathEditMode="relative" rAng="-1067498" ptsTypes="FffFF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-1032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41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111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5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5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96296E-6 L -0.28732 -0.03912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75" y="-1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men 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750"/>
                            </p:stCondLst>
                            <p:childTnLst>
                              <p:par>
                                <p:cTn id="1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750"/>
                            </p:stCondLst>
                            <p:childTnLst>
                              <p:par>
                                <p:cTn id="1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25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750"/>
                            </p:stCondLst>
                            <p:childTnLst>
                              <p:par>
                                <p:cTn id="1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250"/>
                            </p:stCondLst>
                            <p:childTnLst>
                              <p:par>
                                <p:cTn id="1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75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25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750"/>
                            </p:stCondLst>
                            <p:childTnLst>
                              <p:par>
                                <p:cTn id="1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250"/>
                            </p:stCondLst>
                            <p:childTnLst>
                              <p:par>
                                <p:cTn id="1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75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25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0" fill="hold">
                      <p:stCondLst>
                        <p:cond delay="0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10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fgeronde rechthoek 31"/>
          <p:cNvSpPr/>
          <p:nvPr/>
        </p:nvSpPr>
        <p:spPr>
          <a:xfrm>
            <a:off x="107504" y="1417638"/>
            <a:ext cx="6480720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Rechthoek 35"/>
          <p:cNvSpPr/>
          <p:nvPr/>
        </p:nvSpPr>
        <p:spPr>
          <a:xfrm>
            <a:off x="5330765" y="2847684"/>
            <a:ext cx="1038292" cy="121898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7" y="2354299"/>
            <a:ext cx="2198234" cy="2198234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1" y="274638"/>
            <a:ext cx="37547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latin typeface="SchoolKX_New" pitchFamily="2" charset="0"/>
              </a:rPr>
              <a:t>er komen eieren </a:t>
            </a:r>
            <a:r>
              <a:rPr lang="nl-NL" sz="2400" dirty="0">
                <a:latin typeface="SchoolKX_New" pitchFamily="2" charset="0"/>
              </a:rPr>
              <a:t>bij</a:t>
            </a:r>
            <a:r>
              <a:rPr lang="nl-NL" sz="2400" dirty="0">
                <a:latin typeface="SchoolKX_New" pitchFamily="2" charset="0"/>
              </a:rPr>
              <a:t/>
            </a:r>
            <a:br>
              <a:rPr lang="nl-NL" sz="2400" dirty="0">
                <a:latin typeface="SchoolKX_New" pitchFamily="2" charset="0"/>
              </a:rPr>
            </a:br>
            <a:r>
              <a:rPr lang="nl-NL" sz="2400" dirty="0">
                <a:latin typeface="SchoolKX_New" pitchFamily="2" charset="0"/>
              </a:rPr>
              <a:t>tel maar door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634" y="126788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26502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613" y="260648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1271383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al 9"/>
          <p:cNvSpPr/>
          <p:nvPr/>
        </p:nvSpPr>
        <p:spPr>
          <a:xfrm>
            <a:off x="819476" y="2990077"/>
            <a:ext cx="874440" cy="9266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 smtClean="0"/>
              <a:t>?</a:t>
            </a:r>
            <a:endParaRPr lang="nl-NL" sz="6000" dirty="0"/>
          </a:p>
        </p:txBody>
      </p:sp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16416" y="6181998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60962"/>
            <a:ext cx="720000" cy="720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5025006"/>
            <a:ext cx="512286" cy="708250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5025006"/>
            <a:ext cx="512286" cy="708250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55" y="328236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429047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649" y="428960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3284109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40" y="2275124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5025006"/>
            <a:ext cx="512286" cy="70825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227774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6" y="2358058"/>
            <a:ext cx="2198234" cy="2198234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72" y="5025006"/>
            <a:ext cx="512286" cy="708250"/>
          </a:xfrm>
          <a:prstGeom prst="rect">
            <a:avLst/>
          </a:prstGeom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0768" y="5163682"/>
            <a:ext cx="962361" cy="10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de paashaas brengt er nog eieren bij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24528" y="2193916"/>
            <a:ext cx="609600" cy="609600"/>
          </a:xfrm>
          <a:prstGeom prst="rect">
            <a:avLst/>
          </a:prstGeom>
        </p:spPr>
      </p:pic>
      <p:sp>
        <p:nvSpPr>
          <p:cNvPr id="31" name="Tekstvak 30"/>
          <p:cNvSpPr txBox="1"/>
          <p:nvPr/>
        </p:nvSpPr>
        <p:spPr>
          <a:xfrm>
            <a:off x="2339752" y="3166929"/>
            <a:ext cx="23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+</a:t>
            </a:r>
            <a:endParaRPr lang="nl-NL" sz="4000" dirty="0">
              <a:solidFill>
                <a:schemeClr val="accent6"/>
              </a:solidFill>
            </a:endParaRPr>
          </a:p>
        </p:txBody>
      </p:sp>
      <p:sp>
        <p:nvSpPr>
          <p:cNvPr id="35" name="Tekstvak 34"/>
          <p:cNvSpPr txBox="1"/>
          <p:nvPr/>
        </p:nvSpPr>
        <p:spPr>
          <a:xfrm>
            <a:off x="4787950" y="310323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=</a:t>
            </a:r>
            <a:endParaRPr lang="nl-NL" dirty="0">
              <a:solidFill>
                <a:schemeClr val="accent6"/>
              </a:solidFill>
            </a:endParaRPr>
          </a:p>
        </p:txBody>
      </p:sp>
      <p:pic>
        <p:nvPicPr>
          <p:cNvPr id="39" name="Afbeelding 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Afbeelding 3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14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Afbeelding 3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6632"/>
            <a:ext cx="245556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2 paaseieren.wav"/>
          </p:stSnd>
        </p:sndAc>
      </p:transition>
    </mc:Choice>
    <mc:Fallback xmlns="">
      <p:transition spd="slow" advClick="0">
        <p:sndAc>
          <p:stSnd>
            <p:snd r:embed="rId25" name="2 paaseiere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25 -2.59259E-6 L 0.33038 -0.08842 C 0.3474 -0.10694 0.3717 -0.1368 0.39566 -0.16875 C 0.42292 -0.20555 0.44375 -0.23634 0.45747 -0.25926 L 0.52396 -0.36759 " pathEditMode="relative" rAng="-2709597" ptsTypes="FffFF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01" y="-1770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.25 3.33333E-6 L 0.35 -0.03264 C 0.37152 -0.03889 0.40191 -0.05209 0.43316 -0.06783 C 0.46961 -0.08542 0.49774 -0.10232 0.51579 -0.11551 L 0.60937 -0.17963 " pathEditMode="relative" rAng="-1231263" ptsTypes="FffFF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4" y="-791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6600"/>
                                  </p:stCondLst>
                                  <p:childTnLst>
                                    <p:animMotion origin="layout" path="M 0.25 -2.59259E-6 L 0.34653 -0.09282 C 0.36615 -0.11111 0.39618 -0.13889 0.42865 -0.16666 C 0.46562 -0.19907 0.49549 -0.22407 0.51701 -0.24074 L 0.62014 -0.32106 " pathEditMode="relative" rAng="-23577246" ptsTypes="FffFF">
                                      <p:cBhvr>
                                        <p:cTn id="3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99" y="-1645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4" presetClass="path" presetSubtype="0" accel="50000" decel="5000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animMotion origin="layout" path="M 0.25 -2.59259E-6 L 0.32691 -0.00949 C 0.34323 -0.01041 0.36423 -0.01666 0.38784 -0.02963 C 0.41232 -0.04328 0.43073 -0.05578 0.44427 -0.06967 L 0.50486 -0.1331 " pathEditMode="relative" rAng="-1281137" ptsTypes="FffFF">
                                      <p:cBhvr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81" y="-479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41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111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50"/>
                            </p:stCondLst>
                            <p:childTnLst>
                              <p:par>
                                <p:cTn id="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50"/>
                            </p:stCondLst>
                            <p:childTnLst>
                              <p:par>
                                <p:cTn id="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25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50"/>
                            </p:stCondLst>
                            <p:childTnLst>
                              <p:par>
                                <p:cTn id="1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75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5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25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3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222E-6 L -0.29809 0.1257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13" y="6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men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7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750"/>
                            </p:stCondLst>
                            <p:childTnLst>
                              <p:par>
                                <p:cTn id="1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500"/>
                            </p:stCondLst>
                            <p:childTnLst>
                              <p:par>
                                <p:cTn id="1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3000"/>
                            </p:stCondLst>
                            <p:childTnLst>
                              <p:par>
                                <p:cTn id="1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75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5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750"/>
                            </p:stCondLst>
                            <p:childTnLst>
                              <p:par>
                                <p:cTn id="2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5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500"/>
                            </p:stCondLst>
                            <p:childTnLst>
                              <p:par>
                                <p:cTn id="2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3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50"/>
                            </p:stCondLst>
                            <p:childTnLst>
                              <p:par>
                                <p:cTn id="2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1500"/>
                            </p:stCondLst>
                            <p:childTnLst>
                              <p:par>
                                <p:cTn id="2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2250"/>
                            </p:stCondLst>
                            <p:childTnLst>
                              <p:par>
                                <p:cTn id="2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5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3000"/>
                            </p:stCondLst>
                            <p:childTnLst>
                              <p:par>
                                <p:cTn id="2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>
                            <p:stCondLst>
                              <p:cond delay="500"/>
                            </p:stCondLst>
                            <p:childTnLst>
                              <p:par>
                                <p:cTn id="2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1000"/>
                            </p:stCondLst>
                            <p:childTnLst>
                              <p:par>
                                <p:cTn id="26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2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fgeronde rechthoek 33"/>
          <p:cNvSpPr/>
          <p:nvPr/>
        </p:nvSpPr>
        <p:spPr>
          <a:xfrm>
            <a:off x="107504" y="1417638"/>
            <a:ext cx="6480720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Rechthoek 31"/>
          <p:cNvSpPr/>
          <p:nvPr/>
        </p:nvSpPr>
        <p:spPr>
          <a:xfrm>
            <a:off x="5330765" y="2847684"/>
            <a:ext cx="1038292" cy="121898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24" y="2208054"/>
            <a:ext cx="2453248" cy="2453248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411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latin typeface="SchoolKX_New" pitchFamily="2" charset="0"/>
              </a:rPr>
              <a:t>er komen eieren </a:t>
            </a:r>
            <a:r>
              <a:rPr lang="nl-NL" sz="2400" dirty="0">
                <a:latin typeface="SchoolKX_New" pitchFamily="2" charset="0"/>
              </a:rPr>
              <a:t>bij</a:t>
            </a:r>
            <a:r>
              <a:rPr lang="nl-NL" sz="2400" dirty="0">
                <a:latin typeface="SchoolKX_New" pitchFamily="2" charset="0"/>
              </a:rPr>
              <a:t/>
            </a:r>
            <a:br>
              <a:rPr lang="nl-NL" sz="2400" dirty="0">
                <a:latin typeface="SchoolKX_New" pitchFamily="2" charset="0"/>
              </a:rPr>
            </a:br>
            <a:r>
              <a:rPr lang="nl-NL" sz="2400" dirty="0">
                <a:latin typeface="SchoolKX_New" pitchFamily="2" charset="0"/>
              </a:rPr>
              <a:t>tel maar door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848" y="1210279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223454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19301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59" y="18864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121377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al 9"/>
          <p:cNvSpPr/>
          <p:nvPr/>
        </p:nvSpPr>
        <p:spPr>
          <a:xfrm>
            <a:off x="904699" y="2971339"/>
            <a:ext cx="874440" cy="9266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 smtClean="0"/>
              <a:t>?</a:t>
            </a:r>
            <a:endParaRPr lang="nl-NL" sz="6000" dirty="0"/>
          </a:p>
        </p:txBody>
      </p:sp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16416" y="6181998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60962"/>
            <a:ext cx="720000" cy="720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5101400"/>
            <a:ext cx="457029" cy="631856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5101400"/>
            <a:ext cx="457029" cy="631856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801" y="325355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395" y="427519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325530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20" y="2231918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36" y="2230551"/>
            <a:ext cx="2453248" cy="2453248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5101400"/>
            <a:ext cx="457029" cy="631856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427607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5163682"/>
            <a:ext cx="962361" cy="10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de paashaas brengt er nog eieren bij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324528" y="2193916"/>
            <a:ext cx="609600" cy="609600"/>
          </a:xfrm>
          <a:prstGeom prst="rect">
            <a:avLst/>
          </a:prstGeom>
        </p:spPr>
      </p:pic>
      <p:sp>
        <p:nvSpPr>
          <p:cNvPr id="30" name="Tekstvak 29"/>
          <p:cNvSpPr txBox="1"/>
          <p:nvPr/>
        </p:nvSpPr>
        <p:spPr>
          <a:xfrm>
            <a:off x="2339752" y="3166929"/>
            <a:ext cx="23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+</a:t>
            </a:r>
            <a:endParaRPr lang="nl-NL" sz="4000" dirty="0">
              <a:solidFill>
                <a:schemeClr val="accent6"/>
              </a:solidFill>
            </a:endParaRPr>
          </a:p>
        </p:txBody>
      </p:sp>
      <p:sp>
        <p:nvSpPr>
          <p:cNvPr id="31" name="Tekstvak 30"/>
          <p:cNvSpPr txBox="1"/>
          <p:nvPr/>
        </p:nvSpPr>
        <p:spPr>
          <a:xfrm>
            <a:off x="4787950" y="310323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=</a:t>
            </a:r>
            <a:endParaRPr lang="nl-NL" dirty="0">
              <a:solidFill>
                <a:schemeClr val="accent6"/>
              </a:solidFill>
            </a:endParaRPr>
          </a:p>
        </p:txBody>
      </p:sp>
      <p:pic>
        <p:nvPicPr>
          <p:cNvPr id="39" name="Afbeelding 3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Afbeelding 3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14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Afbeelding 3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6632"/>
            <a:ext cx="245556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8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5" name="4 paaseieren.wav"/>
          </p:stSnd>
        </p:sndAc>
      </p:transition>
    </mc:Choice>
    <mc:Fallback xmlns="">
      <p:transition spd="slow" advClick="0">
        <p:sndAc>
          <p:stSnd>
            <p:snd r:embed="rId26" name="4 paaseiere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05"/>
                                      </p:to>
                                    </p:set>
                                    <p:animEffect filter="image" prLst="opacity: 0.05">
                                      <p:cBhvr rctx="IE">
                                        <p:cTn id="1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4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25 2.96296E-6 L 0.34792 -0.04398 C 0.3691 -0.05232 0.39288 -0.07431 0.41493 -0.10348 C 0.43628 -0.13611 0.45104 -0.16829 0.45764 -0.1956 L 0.4875 -0.32963 " pathEditMode="relative" rAng="-2765003" ptsTypes="FffFF">
                                      <p:cBhvr>
                                        <p:cTn id="2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3472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4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25 4.81481E-6 L 0.35243 -0.03588 C 0.37413 -0.04306 0.4026 -0.06505 0.42968 -0.0963 C 0.46198 -0.13079 0.48472 -0.1669 0.49757 -0.20047 L 0.56302 -0.35348 " pathEditMode="relative" rAng="-2814077" ptsTypes="FffFF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18" y="-15833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0.25001 2.96296E-6 L 0.34775 -0.00718 C 0.36702 -0.00741 0.39514 -0.01922 0.42171 -0.03658 C 0.45035 -0.05672 0.4724 -0.07917 0.48646 -0.10139 L 0.54966 -0.20162 " pathEditMode="relative" rAng="-1610500" ptsTypes="FffFF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63" y="-694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41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211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25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59259E-6 L -0.14184 -0.0324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men 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250"/>
                            </p:stCondLst>
                            <p:childTnLst>
                              <p:par>
                                <p:cTn id="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3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250"/>
                            </p:stCondLst>
                            <p:childTnLst>
                              <p:par>
                                <p:cTn id="1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0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250"/>
                            </p:stCondLst>
                            <p:childTnLst>
                              <p:par>
                                <p:cTn id="1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0"/>
                            </p:stCondLst>
                            <p:childTnLst>
                              <p:par>
                                <p:cTn id="1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25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250"/>
                            </p:stCondLst>
                            <p:childTnLst>
                              <p:par>
                                <p:cTn id="18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000"/>
                            </p:stCondLst>
                            <p:childTnLst>
                              <p:par>
                                <p:cTn id="1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9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7" fill="hold">
                      <p:stCondLst>
                        <p:cond delay="0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25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500"/>
                            </p:stCondLst>
                            <p:childTnLst>
                              <p:par>
                                <p:cTn id="2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fgeronde rechthoek 33"/>
          <p:cNvSpPr/>
          <p:nvPr/>
        </p:nvSpPr>
        <p:spPr>
          <a:xfrm>
            <a:off x="107504" y="1417638"/>
            <a:ext cx="6480720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Rechthoek 36"/>
          <p:cNvSpPr/>
          <p:nvPr/>
        </p:nvSpPr>
        <p:spPr>
          <a:xfrm>
            <a:off x="5330765" y="2847684"/>
            <a:ext cx="1038292" cy="121898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0" y="2193916"/>
            <a:ext cx="2453248" cy="2453248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4114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latin typeface="SchoolKX_New" pitchFamily="2" charset="0"/>
              </a:rPr>
              <a:t>er komen eieren </a:t>
            </a:r>
            <a:r>
              <a:rPr lang="nl-NL" sz="2400" dirty="0">
                <a:latin typeface="SchoolKX_New" pitchFamily="2" charset="0"/>
              </a:rPr>
              <a:t>bij</a:t>
            </a:r>
            <a:r>
              <a:rPr lang="nl-NL" sz="2400" dirty="0">
                <a:latin typeface="SchoolKX_New" pitchFamily="2" charset="0"/>
              </a:rPr>
              <a:t/>
            </a:r>
            <a:br>
              <a:rPr lang="nl-NL" sz="2400" dirty="0">
                <a:latin typeface="SchoolKX_New" pitchFamily="2" charset="0"/>
              </a:rPr>
            </a:br>
            <a:r>
              <a:rPr lang="nl-NL" sz="2400" dirty="0">
                <a:latin typeface="SchoolKX_New" pitchFamily="2" charset="0"/>
              </a:rPr>
              <a:t>tel maar door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777" y="126788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227774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26502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756" y="260648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1271383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al 9"/>
          <p:cNvSpPr/>
          <p:nvPr/>
        </p:nvSpPr>
        <p:spPr>
          <a:xfrm>
            <a:off x="861925" y="2957201"/>
            <a:ext cx="874440" cy="926678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6000" dirty="0" smtClean="0"/>
              <a:t>?</a:t>
            </a:r>
            <a:endParaRPr lang="nl-NL" sz="6000" dirty="0"/>
          </a:p>
        </p:txBody>
      </p:sp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16416" y="6181998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15" y="1484864"/>
            <a:ext cx="720000" cy="720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5193894"/>
            <a:ext cx="457029" cy="631856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5193894"/>
            <a:ext cx="457029" cy="631856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198" y="328236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026" y="428960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3284109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917" y="2275124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35" y="2193916"/>
            <a:ext cx="2453248" cy="2453248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5193894"/>
            <a:ext cx="457029" cy="631856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5193894"/>
            <a:ext cx="457029" cy="631856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5193894"/>
            <a:ext cx="457029" cy="631856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429047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5163682"/>
            <a:ext cx="962361" cy="10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de paashaas brengt er nog eieren bij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24528" y="2193916"/>
            <a:ext cx="609600" cy="609600"/>
          </a:xfrm>
          <a:prstGeom prst="rect">
            <a:avLst/>
          </a:prstGeom>
        </p:spPr>
      </p:pic>
      <p:sp>
        <p:nvSpPr>
          <p:cNvPr id="32" name="Tekstvak 31"/>
          <p:cNvSpPr txBox="1"/>
          <p:nvPr/>
        </p:nvSpPr>
        <p:spPr>
          <a:xfrm>
            <a:off x="2538875" y="3166929"/>
            <a:ext cx="23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+</a:t>
            </a:r>
            <a:endParaRPr lang="nl-NL" sz="4000" dirty="0">
              <a:solidFill>
                <a:schemeClr val="accent6"/>
              </a:solidFill>
            </a:endParaRPr>
          </a:p>
        </p:txBody>
      </p:sp>
      <p:sp>
        <p:nvSpPr>
          <p:cNvPr id="36" name="Tekstvak 35"/>
          <p:cNvSpPr txBox="1"/>
          <p:nvPr/>
        </p:nvSpPr>
        <p:spPr>
          <a:xfrm>
            <a:off x="4787950" y="310323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=</a:t>
            </a:r>
            <a:endParaRPr lang="nl-NL" dirty="0">
              <a:solidFill>
                <a:schemeClr val="accent6"/>
              </a:solidFill>
            </a:endParaRPr>
          </a:p>
        </p:txBody>
      </p:sp>
      <p:pic>
        <p:nvPicPr>
          <p:cNvPr id="40" name="Afbeelding 3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Afbeelding 4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14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Afbeelding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6632"/>
            <a:ext cx="245556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4 paaseieren.wav"/>
          </p:stSnd>
        </p:sndAc>
      </p:transition>
    </mc:Choice>
    <mc:Fallback xmlns="">
      <p:transition spd="slow" advClick="0">
        <p:sndAc>
          <p:stSnd>
            <p:snd r:embed="rId25" name="4 paaseiere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4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5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4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25 1.11111E-6 L 0.3066 -0.06065 C 0.3191 -0.07384 0.33629 -0.09421 0.35313 -0.11713 C 0.37292 -0.14306 0.38715 -0.16389 0.39705 -0.18079 L 0.44462 -0.25833 " pathEditMode="relative" rAng="-24290145" ptsTypes="FffFF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04" y="-1240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.25 -1.85185E-6 L 0.31563 -0.10254 C 0.32969 -0.12384 0.34914 -0.15648 0.36927 -0.19213 C 0.39184 -0.23217 0.40955 -0.26528 0.42101 -0.28889 L 0.47691 -0.40162 " pathEditMode="relative" rAng="-3183630" ptsTypes="FffFF">
                                      <p:cBhvr>
                                        <p:cTn id="3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84" y="-19745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4" presetClass="path" presetSubtype="0" accel="50000" decel="5000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0.25 2.96296E-6 L 0.33924 -0.04213 C 0.35695 -0.04885 0.38281 -0.06713 0.40799 -0.09121 C 0.43577 -0.1169 0.45608 -0.14098 0.46858 -0.16158 L 0.52986 -0.25996 " pathEditMode="relative" rAng="-2092462" ptsTypes="FffFF">
                                      <p:cBhvr>
                                        <p:cTn id="3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-1111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animMotion origin="layout" path="M 0.25 4.44444E-6 L 0.34948 -0.0845 C 0.371 -0.10278 0.40017 -0.13287 0.42795 -0.16644 C 0.46076 -0.20579 0.48489 -0.23866 0.50052 -0.26505 L 0.57534 -0.3882 " pathEditMode="relative" rAng="-2508212" ptsTypes="FffFF">
                                      <p:cBhvr>
                                        <p:cTn id="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18" y="-18125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4" presetClass="path" presetSubtype="0" accel="50000" decel="5000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Motion origin="layout" path="M 0.25 -3.7037E-6 L 0.31736 0.02431 C 0.33142 0.03033 0.35035 0.02778 0.36944 0.02037 C 0.39132 0.01111 0.40694 -0.00139 0.41649 -0.01689 L 0.46319 -0.0868 " pathEditMode="relative" rAng="-1024438" ptsTypes="FffFF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9" y="-1204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41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211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50"/>
                            </p:stCondLst>
                            <p:childTnLst>
                              <p:par>
                                <p:cTn id="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250"/>
                            </p:stCondLst>
                            <p:childTnLst>
                              <p:par>
                                <p:cTn id="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75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5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00"/>
                            </p:stCondLst>
                            <p:childTnLst>
                              <p:par>
                                <p:cTn id="1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50"/>
                            </p:stCondLst>
                            <p:childTnLst>
                              <p:par>
                                <p:cTn id="1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75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250"/>
                            </p:stCondLst>
                            <p:childTnLst>
                              <p:par>
                                <p:cTn id="1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11111E-6 L -0.14184 -0.16944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-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men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0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75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500"/>
                            </p:stCondLst>
                            <p:childTnLst>
                              <p:par>
                                <p:cTn id="1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250"/>
                            </p:stCondLst>
                            <p:childTnLst>
                              <p:par>
                                <p:cTn id="2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5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500"/>
                            </p:stCondLst>
                            <p:childTnLst>
                              <p:par>
                                <p:cTn id="2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0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7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3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50"/>
                            </p:stCondLst>
                            <p:childTnLst>
                              <p:par>
                                <p:cTn id="2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0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500"/>
                            </p:stCondLst>
                            <p:childTnLst>
                              <p:par>
                                <p:cTn id="2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250"/>
                            </p:stCondLst>
                            <p:childTnLst>
                              <p:par>
                                <p:cTn id="2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1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7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750"/>
                            </p:stCondLst>
                            <p:childTnLst>
                              <p:par>
                                <p:cTn id="2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1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4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8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1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250"/>
                            </p:stCondLst>
                            <p:childTnLst>
                              <p:par>
                                <p:cTn id="2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5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75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9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1500"/>
                            </p:stCondLst>
                            <p:childTnLst>
                              <p:par>
                                <p:cTn id="2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3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6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2250"/>
                            </p:stCondLst>
                            <p:childTnLst>
                              <p:par>
                                <p:cTn id="2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0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750"/>
                            </p:stCondLst>
                            <p:childTnLst>
                              <p:par>
                                <p:cTn id="30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0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1500"/>
                            </p:stCondLst>
                            <p:childTnLst>
                              <p:par>
                                <p:cTn id="3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6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7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75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0" dur="375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4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Afgeronde rechthoek 32"/>
          <p:cNvSpPr/>
          <p:nvPr/>
        </p:nvSpPr>
        <p:spPr>
          <a:xfrm>
            <a:off x="107504" y="1417638"/>
            <a:ext cx="6480720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Rechthoek 35"/>
          <p:cNvSpPr/>
          <p:nvPr/>
        </p:nvSpPr>
        <p:spPr>
          <a:xfrm>
            <a:off x="5330765" y="2847684"/>
            <a:ext cx="1038292" cy="121898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1" y="2193916"/>
            <a:ext cx="2448000" cy="2448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34667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latin typeface="SchoolKX_New" pitchFamily="2" charset="0"/>
              </a:rPr>
              <a:t>er komen eieren </a:t>
            </a:r>
            <a:r>
              <a:rPr lang="nl-NL" sz="2400" dirty="0">
                <a:latin typeface="SchoolKX_New" pitchFamily="2" charset="0"/>
              </a:rPr>
              <a:t>bij</a:t>
            </a:r>
            <a:r>
              <a:rPr lang="nl-NL" sz="2400" dirty="0">
                <a:latin typeface="SchoolKX_New" pitchFamily="2" charset="0"/>
              </a:rPr>
              <a:t/>
            </a:r>
            <a:br>
              <a:rPr lang="nl-NL" sz="2400" dirty="0">
                <a:latin typeface="SchoolKX_New" pitchFamily="2" charset="0"/>
              </a:rPr>
            </a:br>
            <a:r>
              <a:rPr lang="nl-NL" sz="2400" dirty="0">
                <a:latin typeface="SchoolKX_New" pitchFamily="2" charset="0"/>
              </a:rPr>
              <a:t>tel maar door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48" y="1210279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19301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93" y="18864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121377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16416" y="6181998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4864"/>
            <a:ext cx="720000" cy="720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43" y="5045075"/>
            <a:ext cx="517723" cy="715767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43" y="5045075"/>
            <a:ext cx="517723" cy="715767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235" y="325355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427607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325530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188" y="2231918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43" y="5045075"/>
            <a:ext cx="517723" cy="71576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223454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4" y="2233175"/>
            <a:ext cx="2448000" cy="2448000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43" y="5045075"/>
            <a:ext cx="517723" cy="715767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690" y="427519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719" y="5163682"/>
            <a:ext cx="962361" cy="10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de paashaas brengt er nog eieren bij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9324528" y="2193916"/>
            <a:ext cx="609600" cy="609600"/>
          </a:xfrm>
          <a:prstGeom prst="rect">
            <a:avLst/>
          </a:prstGeom>
        </p:spPr>
      </p:pic>
      <p:sp>
        <p:nvSpPr>
          <p:cNvPr id="31" name="Tekstvak 30"/>
          <p:cNvSpPr txBox="1"/>
          <p:nvPr/>
        </p:nvSpPr>
        <p:spPr>
          <a:xfrm>
            <a:off x="2610883" y="3166929"/>
            <a:ext cx="23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+</a:t>
            </a:r>
            <a:endParaRPr lang="nl-NL" sz="4000" dirty="0">
              <a:solidFill>
                <a:schemeClr val="accent6"/>
              </a:solidFill>
            </a:endParaRPr>
          </a:p>
        </p:txBody>
      </p:sp>
      <p:sp>
        <p:nvSpPr>
          <p:cNvPr id="35" name="Tekstvak 34"/>
          <p:cNvSpPr txBox="1"/>
          <p:nvPr/>
        </p:nvSpPr>
        <p:spPr>
          <a:xfrm>
            <a:off x="4787950" y="310323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=</a:t>
            </a:r>
            <a:endParaRPr lang="nl-NL" dirty="0">
              <a:solidFill>
                <a:schemeClr val="accent6"/>
              </a:solidFill>
            </a:endParaRPr>
          </a:p>
        </p:txBody>
      </p:sp>
      <p:pic>
        <p:nvPicPr>
          <p:cNvPr id="39" name="Afbeelding 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Afbeelding 3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14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Afbeelding 3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6632"/>
            <a:ext cx="245556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64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6 paaseieren.wav"/>
          </p:stSnd>
        </p:sndAc>
      </p:transition>
    </mc:Choice>
    <mc:Fallback xmlns="">
      <p:transition spd="slow" advClick="0">
        <p:sndAc>
          <p:stSnd>
            <p:snd r:embed="rId25" name="6 paaseiere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4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25 7.40741E-7 L 0.36111 -0.05764 C 0.38438 -0.0713 0.40573 -0.09861 0.41736 -0.13333 C 0.43143 -0.17199 0.43229 -0.21111 0.42639 -0.24282 L 0.39097 -0.39607 " pathEditMode="relative" rAng="-25493163" ptsTypes="FffFF">
                                      <p:cBhvr>
                                        <p:cTn id="2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27" y="-1675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4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.25 4.81481E-6 L 0.34635 -0.06852 C 0.36701 -0.08149 0.3934 -0.10811 0.41649 -0.14422 C 0.4441 -0.18172 0.45955 -0.21644 0.46996 -0.24445 L 0.5151 -0.38334 " pathEditMode="relative" rAng="-24438882" ptsTypes="FffFF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-1689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4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5 -2.22222E-6 L 0.32431 -0.03125 C 0.34115 -0.03796 0.36285 -0.05231 0.38472 -0.07083 C 0.4099 -0.09074 0.42882 -0.11041 0.44132 -0.12662 L 0.5 -0.20393 " pathEditMode="relative" rAng="-1883416" ptsTypes="FffFF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60" y="-877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4" presetClass="path" presetSubtype="0" accel="50000" decel="5000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Motion origin="layout" path="M 0.25 3.33333E-6 L 0.31302 -0.025 C 0.32621 -0.03033 0.33993 -0.04537 0.35451 -0.06343 C 0.36944 -0.08403 0.37986 -0.10324 0.38212 -0.12269 L 0.40104 -0.20926 " pathEditMode="relative" rAng="-2748401" ptsTypes="FffFF">
                                      <p:cBhvr>
                                        <p:cTn id="3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-851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41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511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"/>
                            </p:stCondLst>
                            <p:childTnLst>
                              <p:par>
                                <p:cTn id="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"/>
                            </p:stCondLst>
                            <p:childTnLst>
                              <p:par>
                                <p:cTn id="1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-0.28871 -0.1680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44" y="-84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men 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50"/>
                            </p:stCondLst>
                            <p:childTnLst>
                              <p:par>
                                <p:cTn id="1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50"/>
                            </p:stCondLst>
                            <p:childTnLst>
                              <p:par>
                                <p:cTn id="1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750"/>
                            </p:stCondLst>
                            <p:childTnLst>
                              <p:par>
                                <p:cTn id="1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5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750"/>
                            </p:stCondLst>
                            <p:childTnLst>
                              <p:par>
                                <p:cTn id="1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750"/>
                            </p:stCondLst>
                            <p:childTnLst>
                              <p:par>
                                <p:cTn id="21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8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8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2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1" fill="hold">
                      <p:stCondLst>
                        <p:cond delay="0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5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750"/>
                            </p:stCondLst>
                            <p:childTnLst>
                              <p:par>
                                <p:cTn id="2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9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1" fill="hold">
                      <p:stCondLst>
                        <p:cond delay="0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5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750"/>
                            </p:stCondLst>
                            <p:childTnLst>
                              <p:par>
                                <p:cTn id="2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Afgeronde rechthoek 38"/>
          <p:cNvSpPr/>
          <p:nvPr/>
        </p:nvSpPr>
        <p:spPr>
          <a:xfrm>
            <a:off x="107504" y="1417638"/>
            <a:ext cx="6480720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Rechthoek 37"/>
          <p:cNvSpPr/>
          <p:nvPr/>
        </p:nvSpPr>
        <p:spPr>
          <a:xfrm>
            <a:off x="5330765" y="2847684"/>
            <a:ext cx="1038292" cy="121898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84" y="2296872"/>
            <a:ext cx="2448000" cy="2448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37547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latin typeface="SchoolKX_New" pitchFamily="2" charset="0"/>
              </a:rPr>
              <a:t>er komen eieren </a:t>
            </a:r>
            <a:r>
              <a:rPr lang="nl-NL" sz="2400" dirty="0">
                <a:latin typeface="SchoolKX_New" pitchFamily="2" charset="0"/>
              </a:rPr>
              <a:t>bij</a:t>
            </a:r>
            <a:r>
              <a:rPr lang="nl-NL" sz="2400" dirty="0">
                <a:latin typeface="SchoolKX_New" pitchFamily="2" charset="0"/>
              </a:rPr>
              <a:t/>
            </a:r>
            <a:br>
              <a:rPr lang="nl-NL" sz="2400" dirty="0">
                <a:latin typeface="SchoolKX_New" pitchFamily="2" charset="0"/>
              </a:rPr>
            </a:br>
            <a:r>
              <a:rPr lang="nl-NL" sz="2400" dirty="0">
                <a:latin typeface="SchoolKX_New" pitchFamily="2" charset="0"/>
              </a:rPr>
              <a:t>tel maar door</a:t>
            </a:r>
          </a:p>
        </p:txBody>
      </p:sp>
      <p:pic>
        <p:nvPicPr>
          <p:cNvPr id="15" name="Afbeelding 14">
            <a:hlinkClick r:id="" action="ppaction://noaction">
              <a:snd r:embed="rId7" name="dat is minder.wav"/>
            </a:hlinkClick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25878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fbeelding 15">
            <a:hlinkClick r:id="" action="ppaction://noaction">
              <a:snd r:embed="rId7" name="dat is minder.wav"/>
            </a:hlinkClick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613" y="25441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>
            <a:hlinkClick r:id="" action="ppaction://noaction">
              <a:snd r:embed="rId7" name="dat is minder.wav"/>
            </a:hlinkClick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1266393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16416" y="6181998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88" y="1628856"/>
            <a:ext cx="720000" cy="720000"/>
          </a:xfrm>
          <a:prstGeom prst="rect">
            <a:avLst/>
          </a:prstGeom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428922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649" y="428835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3281615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40" y="227138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5310116"/>
            <a:ext cx="633665" cy="87606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2274004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3" y="2296872"/>
            <a:ext cx="2448000" cy="2448000"/>
          </a:xfrm>
          <a:prstGeom prst="rect">
            <a:avLst/>
          </a:prstGeom>
        </p:spPr>
      </p:pic>
      <p:pic>
        <p:nvPicPr>
          <p:cNvPr id="12" name="Afbeelding 11">
            <a:hlinkClick r:id="" action="ppaction://noaction">
              <a:snd r:embed="rId7" name="dat is minder.wav"/>
            </a:hlinkClick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634" y="1262895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5310116"/>
            <a:ext cx="633665" cy="876060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5310116"/>
            <a:ext cx="633665" cy="876060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055" y="3279865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de paashaas brengt er nog eieren bij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24528" y="2193916"/>
            <a:ext cx="609600" cy="609600"/>
          </a:xfrm>
          <a:prstGeom prst="rect">
            <a:avLst/>
          </a:prstGeom>
        </p:spPr>
      </p:pic>
      <p:sp>
        <p:nvSpPr>
          <p:cNvPr id="33" name="Tekstvak 32"/>
          <p:cNvSpPr txBox="1"/>
          <p:nvPr/>
        </p:nvSpPr>
        <p:spPr>
          <a:xfrm>
            <a:off x="2538875" y="3166929"/>
            <a:ext cx="23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+</a:t>
            </a:r>
            <a:endParaRPr lang="nl-NL" sz="4000" dirty="0">
              <a:solidFill>
                <a:schemeClr val="accent6"/>
              </a:solidFill>
            </a:endParaRPr>
          </a:p>
        </p:txBody>
      </p:sp>
      <p:sp>
        <p:nvSpPr>
          <p:cNvPr id="37" name="Tekstvak 36"/>
          <p:cNvSpPr txBox="1"/>
          <p:nvPr/>
        </p:nvSpPr>
        <p:spPr>
          <a:xfrm>
            <a:off x="4787950" y="310323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=</a:t>
            </a:r>
            <a:endParaRPr lang="nl-NL" dirty="0">
              <a:solidFill>
                <a:schemeClr val="accent6"/>
              </a:solidFill>
            </a:endParaRPr>
          </a:p>
        </p:txBody>
      </p:sp>
      <p:pic>
        <p:nvPicPr>
          <p:cNvPr id="41" name="Afbeelding 4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Afbeelding 4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14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Afbeelding 26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5310116"/>
            <a:ext cx="633665" cy="876060"/>
          </a:xfrm>
          <a:prstGeom prst="rect">
            <a:avLst/>
          </a:prstGeom>
        </p:spPr>
      </p:pic>
      <p:pic>
        <p:nvPicPr>
          <p:cNvPr id="32" name="Afbeelding 31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5310116"/>
            <a:ext cx="633665" cy="876060"/>
          </a:xfrm>
          <a:prstGeom prst="rect">
            <a:avLst/>
          </a:prstGeom>
        </p:spPr>
      </p:pic>
      <p:pic>
        <p:nvPicPr>
          <p:cNvPr id="34" name="Afbeelding 33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664" y="5310116"/>
            <a:ext cx="633665" cy="876060"/>
          </a:xfrm>
          <a:prstGeom prst="rect">
            <a:avLst/>
          </a:prstGeom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8760" y="5529131"/>
            <a:ext cx="962361" cy="10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Afbeelding 3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6632"/>
            <a:ext cx="245556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73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5 paaseieren.wav"/>
          </p:stSnd>
        </p:sndAc>
      </p:transition>
    </mc:Choice>
    <mc:Fallback xmlns="">
      <p:transition spd="slow" advClick="0">
        <p:sndAc>
          <p:stSnd>
            <p:snd r:embed="rId25" name="5 paaseiere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8.33333E-7 2.22222E-6 L -0.00417 0.21597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078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00"/>
                            </p:stCondLst>
                            <p:childTnLst>
                              <p:par>
                                <p:cTn id="28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0.00139 L 0.36128 -0.10996 C 0.38611 -0.13241 0.41233 -0.17431 0.43299 -0.22176 C 0.45677 -0.27639 0.47014 -0.32547 0.47274 -0.36528 L 0.49028 -0.55185 " pathEditMode="relative" rAng="-3588742" ptsTypes="FffFF">
                                      <p:cBhvr>
                                        <p:cTn id="2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-250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7.40741E-7 L 0.39184 -0.08287 C 0.42344 -0.09954 0.45798 -0.1375 0.48715 -0.1838 C 0.52014 -0.23727 0.54062 -0.28796 0.54739 -0.33218 L 0.58507 -0.53634 " pathEditMode="relative" rAng="-3013765" ptsTypes="FffFF">
                                      <p:cBhvr>
                                        <p:cTn id="3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-2282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4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25 4.07407E-6 L 0.33594 -0.08241 C 0.35486 -0.10348 0.37726 -0.13519 0.39966 -0.16922 C 0.42414 -0.21181 0.4408 -0.24792 0.45209 -0.27315 L 0.49931 -0.41019 " pathEditMode="relative" rAng="-46259432" ptsTypes="FffFF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72" y="-18981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4" presetClass="path" presetSubtype="0" accel="50000" decel="5000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0.25 -0.00139 L 0.36007 -0.03889 C 0.38437 -0.05185 0.4151 -0.07916 0.44566 -0.10972 C 0.48021 -0.15277 0.50469 -0.19467 0.52187 -0.22407 L 0.59583 -0.40069 " pathEditMode="relative" rAng="-43699277" ptsTypes="FffFF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92" y="-1997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44" presetClass="path" presetSubtype="0" accel="50000" decel="5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.25 1.11022E-16 L 0.32379 -0.0463 C 0.33959 -0.05556 0.36024 -0.075 0.37986 -0.0963 C 0.40243 -0.12269 0.41823 -0.14444 0.42743 -0.16343 L 0.475 -0.25463 " pathEditMode="relative" rAng="-2418227" ptsTypes="FffFF">
                                      <p:cBhvr>
                                        <p:cTn id="3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11273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4" presetClass="path" presetSubtype="0" accel="50000" decel="5000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0.25 2.96296E-6 L 0.36215 0.00254 C 0.38646 0.00532 0.41702 -0.00718 0.44549 -0.02547 C 0.4783 -0.04931 0.50087 -0.07385 0.51337 -0.1007 L 0.57761 -0.22709 " pathEditMode="relative" rAng="-1640068" ptsTypes="FffFF">
                                      <p:cBhvr>
                                        <p:cTn id="3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-7037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4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41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411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250"/>
                            </p:stCondLst>
                            <p:childTnLst>
                              <p:par>
                                <p:cTn id="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5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8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250"/>
                            </p:stCondLst>
                            <p:childTnLst>
                              <p:par>
                                <p:cTn id="1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1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50"/>
                            </p:stCondLst>
                            <p:childTnLst>
                              <p:par>
                                <p:cTn id="1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500"/>
                            </p:stCondLst>
                            <p:childTnLst>
                              <p:par>
                                <p:cTn id="1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250"/>
                            </p:stCondLst>
                            <p:childTnLst>
                              <p:par>
                                <p:cTn id="1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750"/>
                            </p:stCondLst>
                            <p:childTnLst>
                              <p:par>
                                <p:cTn id="1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2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5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2250"/>
                            </p:stCondLst>
                            <p:childTnLst>
                              <p:par>
                                <p:cTn id="1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6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75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2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500"/>
                            </p:stCondLst>
                            <p:childTnLst>
                              <p:par>
                                <p:cTn id="1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6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9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2250"/>
                            </p:stCondLst>
                            <p:childTnLst>
                              <p:par>
                                <p:cTn id="20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3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6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750"/>
                            </p:stCondLst>
                            <p:childTnLst>
                              <p:par>
                                <p:cTn id="2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6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3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6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2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3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50"/>
                            </p:stCondLst>
                            <p:childTnLst>
                              <p:par>
                                <p:cTn id="2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3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7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0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75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3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500"/>
                            </p:stCondLst>
                            <p:childTnLst>
                              <p:par>
                                <p:cTn id="2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1" fill="hold">
                            <p:stCondLst>
                              <p:cond delay="2250"/>
                            </p:stCondLst>
                            <p:childTnLst>
                              <p:par>
                                <p:cTn id="2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4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7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3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750"/>
                            </p:stCondLst>
                            <p:childTnLst>
                              <p:par>
                                <p:cTn id="2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0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500"/>
                            </p:stCondLst>
                            <p:childTnLst>
                              <p:par>
                                <p:cTn id="3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250"/>
                            </p:stCondLst>
                            <p:childTnLst>
                              <p:par>
                                <p:cTn id="3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1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4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31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7" fill="hold">
                      <p:stCondLst>
                        <p:cond delay="0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-0.14184 -0.31435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01" y="-15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men 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0" fill="hold">
                      <p:stCondLst>
                        <p:cond delay="0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3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4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5" fill="hold">
                            <p:stCondLst>
                              <p:cond delay="750"/>
                            </p:stCondLst>
                            <p:childTnLst>
                              <p:par>
                                <p:cTn id="3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8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500"/>
                            </p:stCondLst>
                            <p:childTnLst>
                              <p:par>
                                <p:cTn id="3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5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8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2250"/>
                            </p:stCondLst>
                            <p:childTnLst>
                              <p:par>
                                <p:cTn id="3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5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fgeronde rechthoek 37"/>
          <p:cNvSpPr/>
          <p:nvPr/>
        </p:nvSpPr>
        <p:spPr>
          <a:xfrm>
            <a:off x="107504" y="1417638"/>
            <a:ext cx="6480720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Rechthoek 35"/>
          <p:cNvSpPr/>
          <p:nvPr/>
        </p:nvSpPr>
        <p:spPr>
          <a:xfrm>
            <a:off x="5330765" y="2847684"/>
            <a:ext cx="1038292" cy="1218983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07" y="2193916"/>
            <a:ext cx="2448000" cy="2448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34667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400" dirty="0">
                <a:latin typeface="SchoolKX_New" pitchFamily="2" charset="0"/>
              </a:rPr>
              <a:t>er komen eieren </a:t>
            </a:r>
            <a:r>
              <a:rPr lang="nl-NL" sz="2400" dirty="0">
                <a:latin typeface="SchoolKX_New" pitchFamily="2" charset="0"/>
              </a:rPr>
              <a:t>bij</a:t>
            </a:r>
            <a:r>
              <a:rPr lang="nl-NL" sz="2400" dirty="0">
                <a:latin typeface="SchoolKX_New" pitchFamily="2" charset="0"/>
              </a:rPr>
              <a:t/>
            </a:r>
            <a:br>
              <a:rPr lang="nl-NL" sz="2400" dirty="0">
                <a:latin typeface="SchoolKX_New" pitchFamily="2" charset="0"/>
              </a:rPr>
            </a:br>
            <a:r>
              <a:rPr lang="nl-NL" sz="2400" dirty="0">
                <a:latin typeface="SchoolKX_New" pitchFamily="2" charset="0"/>
              </a:rPr>
              <a:t>tel maar door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8048" y="1210279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19301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793" y="188640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121377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16416" y="6181998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680" y="1484864"/>
            <a:ext cx="720000" cy="72000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43" y="5085184"/>
            <a:ext cx="517723" cy="715767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43" y="5085184"/>
            <a:ext cx="517723" cy="715767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235" y="325355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Afbeelding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427607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Afbeelding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3255307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188" y="2231918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Afbeelding 27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43" y="5085184"/>
            <a:ext cx="517723" cy="715767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28" y="2234542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40" y="2233175"/>
            <a:ext cx="2448000" cy="2448000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43" y="5085184"/>
            <a:ext cx="517723" cy="715767"/>
          </a:xfrm>
          <a:prstGeom prst="rect">
            <a:avLst/>
          </a:prstGeom>
        </p:spPr>
      </p:pic>
      <p:pic>
        <p:nvPicPr>
          <p:cNvPr id="25" name="Afbeelding 2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690" y="427519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de paashaas brengt er nog eieren bij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9324528" y="2193916"/>
            <a:ext cx="609600" cy="609600"/>
          </a:xfrm>
          <a:prstGeom prst="rect">
            <a:avLst/>
          </a:prstGeom>
        </p:spPr>
      </p:pic>
      <p:sp>
        <p:nvSpPr>
          <p:cNvPr id="31" name="Tekstvak 30"/>
          <p:cNvSpPr txBox="1"/>
          <p:nvPr/>
        </p:nvSpPr>
        <p:spPr>
          <a:xfrm>
            <a:off x="2529931" y="3166929"/>
            <a:ext cx="23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+</a:t>
            </a:r>
            <a:endParaRPr lang="nl-NL" sz="4000" dirty="0">
              <a:solidFill>
                <a:schemeClr val="accent6"/>
              </a:solidFill>
            </a:endParaRPr>
          </a:p>
        </p:txBody>
      </p:sp>
      <p:sp>
        <p:nvSpPr>
          <p:cNvPr id="35" name="Tekstvak 34"/>
          <p:cNvSpPr txBox="1"/>
          <p:nvPr/>
        </p:nvSpPr>
        <p:spPr>
          <a:xfrm>
            <a:off x="4787950" y="3103232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000" dirty="0" smtClean="0">
                <a:solidFill>
                  <a:schemeClr val="accent6"/>
                </a:solidFill>
              </a:rPr>
              <a:t>=</a:t>
            </a:r>
            <a:endParaRPr lang="nl-NL" dirty="0">
              <a:solidFill>
                <a:schemeClr val="accent6"/>
              </a:solidFill>
            </a:endParaRPr>
          </a:p>
        </p:txBody>
      </p:sp>
      <p:pic>
        <p:nvPicPr>
          <p:cNvPr id="39" name="Afbeelding 3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Afbeelding 3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6714" y="5296836"/>
            <a:ext cx="720000" cy="7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Afbeelding 32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43" y="5085184"/>
            <a:ext cx="517723" cy="715767"/>
          </a:xfrm>
          <a:prstGeom prst="rect">
            <a:avLst/>
          </a:prstGeom>
        </p:spPr>
      </p:pic>
      <p:pic>
        <p:nvPicPr>
          <p:cNvPr id="37" name="Afbeelding 36"/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78B63C"/>
              </a:clrFrom>
              <a:clrTo>
                <a:srgbClr val="78B63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243" y="5085184"/>
            <a:ext cx="517723" cy="715767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14719" y="5163682"/>
            <a:ext cx="962361" cy="106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Afbeelding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16632"/>
            <a:ext cx="2455568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87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4" name="6 paaseieren.wav"/>
          </p:stSnd>
        </p:sndAc>
      </p:transition>
    </mc:Choice>
    <mc:Fallback xmlns="">
      <p:transition spd="slow" advClick="0">
        <p:sndAc>
          <p:stSnd>
            <p:snd r:embed="rId25" name="6 paaseiere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4" presetClass="path" presetSubtype="0" accel="50000" decel="5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Motion origin="layout" path="M 0.25 -2.59259E-6 L 0.36805 -0.09282 C 0.3927 -0.11481 0.41631 -0.15301 0.4309 -0.19838 C 0.44774 -0.24953 0.45156 -0.29768 0.44722 -0.33588 L 0.421 -0.51921 " pathEditMode="relative" rAng="-25593589" ptsTypes="FffFF">
                                      <p:cBhvr>
                                        <p:cTn id="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68" y="-23171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4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.25 -4.81481E-6 L 0.35347 -0.10208 C 0.37604 -0.12268 0.40364 -0.15972 0.42725 -0.20648 C 0.4559 -0.25648 0.47135 -0.30023 0.48125 -0.33472 L 0.52309 -0.50601 " pathEditMode="relative" rAng="-24852902" ptsTypes="FffFF">
                                      <p:cBhvr>
                                        <p:cTn id="3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68" y="-2317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4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5 -3.7037E-6 L 0.30711 -0.0868 C 0.31961 -0.10648 0.33507 -0.13726 0.34982 -0.17176 C 0.36684 -0.21111 0.37812 -0.24514 0.38559 -0.27037 L 0.41823 -0.39097 " pathEditMode="relative" rAng="-4096221" ptsTypes="FffFF">
                                      <p:cBhvr>
                                        <p:cTn id="3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9" y="-1946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4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25 4.44444E-6 L 0.33507 -0.06459 C 0.35486 -0.07848 0.37761 -0.10487 0.39948 -0.13565 C 0.425 -0.17061 0.44289 -0.20301 0.45278 -0.22871 L 0.50139 -0.35186 " pathEditMode="relative" rAng="-2771766" ptsTypes="FffFF">
                                      <p:cBhvr>
                                        <p:cTn id="3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1" y="-1583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4" presetClass="path" presetSubtype="0" accel="50000" decel="5000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Motion origin="layout" path="M 0.25 3.33333E-6 L 0.31302 -0.025 C 0.32621 -0.03033 0.33993 -0.04537 0.35451 -0.06343 C 0.36944 -0.08403 0.37986 -0.10324 0.38212 -0.12269 L 0.40104 -0.20926 " pathEditMode="relative" rAng="-2748401" ptsTypes="FffFF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45" y="-85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4" presetClass="path" presetSubtype="0" accel="50000" decel="50000" fill="hold" nodeType="withEffect">
                                  <p:stCondLst>
                                    <p:cond delay="7300"/>
                                  </p:stCondLst>
                                  <p:childTnLst>
                                    <p:animMotion origin="layout" path="M 0.25 0 L 0.34809 0.01065 C 0.36875 0.0125 0.39237 0 0.41754 -0.01597 C 0.44375 -0.03588 0.46285 -0.05764 0.47014 -0.08634 L 0.51667 -0.20579 " pathEditMode="relative" rAng="-23380430" ptsTypes="FffFF">
                                      <p:cBhvr>
                                        <p:cTn id="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22" y="-6088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41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511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7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37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7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37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"/>
                            </p:stCondLst>
                            <p:childTnLst>
                              <p:par>
                                <p:cTn id="7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7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3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250"/>
                            </p:stCondLst>
                            <p:childTnLst>
                              <p:par>
                                <p:cTn id="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7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37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"/>
                            </p:stCondLst>
                            <p:childTnLst>
                              <p:par>
                                <p:cTn id="10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7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37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7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37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50"/>
                            </p:stCondLst>
                            <p:childTnLst>
                              <p:par>
                                <p:cTn id="1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7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37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25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7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37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750"/>
                            </p:stCondLst>
                            <p:childTnLst>
                              <p:par>
                                <p:cTn id="1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7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8" dur="37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1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250"/>
                            </p:stCondLst>
                            <p:childTnLst>
                              <p:par>
                                <p:cTn id="1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7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37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750"/>
                            </p:stCondLst>
                            <p:childTnLst>
                              <p:par>
                                <p:cTn id="1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8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1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500"/>
                            </p:stCondLst>
                            <p:childTnLst>
                              <p:par>
                                <p:cTn id="19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7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5" dur="37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8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2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7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37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1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750"/>
                            </p:stCondLst>
                            <p:childTnLst>
                              <p:par>
                                <p:cTn id="2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5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8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7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2" dur="37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7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37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75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5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500"/>
                            </p:stCondLst>
                            <p:childTnLst>
                              <p:par>
                                <p:cTn id="2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7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9" dur="37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2250"/>
                            </p:stCondLst>
                            <p:childTnLst>
                              <p:par>
                                <p:cTn id="25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6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7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9" dur="37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5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t is mind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750"/>
                            </p:stCondLst>
                            <p:childTnLst>
                              <p:par>
                                <p:cTn id="2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9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2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500"/>
                            </p:stCondLst>
                            <p:childTnLst>
                              <p:par>
                                <p:cTn id="2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7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6" dur="37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8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9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2250"/>
                            </p:stCondLst>
                            <p:childTnLst>
                              <p:par>
                                <p:cTn id="2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3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7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37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500"/>
                            </p:stCondLst>
                            <p:childTnLst>
                              <p:par>
                                <p:cTn id="2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0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250"/>
                            </p:stCondLst>
                            <p:childTnLst>
                              <p:par>
                                <p:cTn id="3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7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4" dur="37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6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7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2000"/>
                            </p:stCondLst>
                            <p:childTnLst>
                              <p:par>
                                <p:cTn id="30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1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3" dur="7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4" dur="37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1.48148E-6 L -0.28975 -0.32477 " pathEditMode="relative" rAng="0" ptsTypes="AA">
                                      <p:cBhvr>
                                        <p:cTn id="31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-16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men 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500"/>
                            </p:stCondLst>
                            <p:childTnLst>
                              <p:par>
                                <p:cTn id="3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6" dur="75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7" dur="375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0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1250"/>
                            </p:stCondLst>
                            <p:childTnLst>
                              <p:par>
                                <p:cTn id="3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75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4" dur="375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75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375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2000"/>
                            </p:stCondLst>
                            <p:childTnLst>
                              <p:par>
                                <p:cTn id="3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75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1" dur="375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75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4" dur="375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fgeronde rechthoek 4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chemeClr val="accent6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 smtClean="0"/>
          </a:p>
          <a:p>
            <a:pPr algn="ctr"/>
            <a:endParaRPr lang="nl-NL" dirty="0"/>
          </a:p>
          <a:p>
            <a:pPr algn="ctr"/>
            <a:endParaRPr lang="nl-NL" dirty="0"/>
          </a:p>
        </p:txBody>
      </p:sp>
      <p:sp>
        <p:nvSpPr>
          <p:cNvPr id="24" name="Afgeronde rechthoek 23"/>
          <p:cNvSpPr/>
          <p:nvPr/>
        </p:nvSpPr>
        <p:spPr>
          <a:xfrm>
            <a:off x="395536" y="353502"/>
            <a:ext cx="8352928" cy="6047298"/>
          </a:xfrm>
          <a:prstGeom prst="roundRect">
            <a:avLst/>
          </a:prstGeom>
          <a:solidFill>
            <a:srgbClr val="FFFF99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 dirty="0">
              <a:latin typeface="HieronymusNormaal" panose="020B0502020203020204" pitchFamily="34" charset="0"/>
            </a:endParaRPr>
          </a:p>
        </p:txBody>
      </p:sp>
      <p:sp>
        <p:nvSpPr>
          <p:cNvPr id="11" name="Rechthoek 10">
            <a:hlinkClick r:id="" action="ppaction://hlinkshowjump?jump=endshow"/>
          </p:cNvPr>
          <p:cNvSpPr/>
          <p:nvPr/>
        </p:nvSpPr>
        <p:spPr>
          <a:xfrm>
            <a:off x="4103948" y="5461480"/>
            <a:ext cx="936104" cy="8640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Rechthoek 18"/>
          <p:cNvSpPr/>
          <p:nvPr/>
        </p:nvSpPr>
        <p:spPr>
          <a:xfrm>
            <a:off x="3635896" y="1556792"/>
            <a:ext cx="1944216" cy="2448272"/>
          </a:xfrm>
          <a:prstGeom prst="rect">
            <a:avLst/>
          </a:prstGeom>
          <a:solidFill>
            <a:srgbClr val="008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75889"/>
              </p:ext>
            </p:extLst>
          </p:nvPr>
        </p:nvGraphicFramePr>
        <p:xfrm>
          <a:off x="3851920" y="1702514"/>
          <a:ext cx="1512168" cy="21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9" name="Image" r:id="rId5" imgW="1294920" imgH="1815840" progId="Photoshop.Image.11">
                  <p:embed/>
                </p:oleObj>
              </mc:Choice>
              <mc:Fallback>
                <p:oleObj name="Image" r:id="rId5" imgW="1294920" imgH="1815840" progId="Photoshop.Image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1920" y="1702514"/>
                        <a:ext cx="1512168" cy="212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904213"/>
            <a:ext cx="12954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64340" y="1904637"/>
            <a:ext cx="1296144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3119247" y="718642"/>
            <a:ext cx="2907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nl-NL" sz="3200" dirty="0">
                <a:solidFill>
                  <a:schemeClr val="accent6">
                    <a:lumMod val="75000"/>
                  </a:schemeClr>
                </a:solidFill>
                <a:latin typeface="SchoolKX_New" pitchFamily="2" charset="0"/>
                <a:ea typeface="+mj-ea"/>
                <a:cs typeface="+mj-cs"/>
              </a:rPr>
              <a:t>goed gewerkt</a:t>
            </a:r>
          </a:p>
        </p:txBody>
      </p:sp>
      <p:pic>
        <p:nvPicPr>
          <p:cNvPr id="3" name="goed gewerkt 3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35008" y="33396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6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47149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zie je?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00808"/>
            <a:ext cx="914919" cy="720000"/>
          </a:xfrm>
          <a:prstGeom prst="rect">
            <a:avLst/>
          </a:prstGeom>
        </p:spPr>
      </p:pic>
      <p:pic>
        <p:nvPicPr>
          <p:cNvPr id="18" name="hoeveel eier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09121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0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4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47149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zie je?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6517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72816"/>
            <a:ext cx="914919" cy="720000"/>
          </a:xfrm>
          <a:prstGeom prst="rect">
            <a:avLst/>
          </a:prstGeom>
        </p:spPr>
      </p:pic>
      <p:pic>
        <p:nvPicPr>
          <p:cNvPr id="18" name="hoeveel eier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09121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42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fgeronde rechthoek 17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80928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zie je?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327" y="1772816"/>
            <a:ext cx="914920" cy="720000"/>
          </a:xfrm>
          <a:prstGeom prst="rect">
            <a:avLst/>
          </a:prstGeom>
        </p:spPr>
      </p:pic>
      <p:pic>
        <p:nvPicPr>
          <p:cNvPr id="19" name="hoeveel eier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09121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0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is er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242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747149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zie je?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72816"/>
            <a:ext cx="914918" cy="720000"/>
          </a:xfrm>
          <a:prstGeom prst="rect">
            <a:avLst/>
          </a:prstGeom>
        </p:spPr>
      </p:pic>
      <p:pic>
        <p:nvPicPr>
          <p:cNvPr id="22" name="hoeveel eier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09121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7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4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47149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zie je?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700808"/>
            <a:ext cx="914917" cy="720000"/>
          </a:xfrm>
          <a:prstGeom prst="rect">
            <a:avLst/>
          </a:prstGeom>
        </p:spPr>
      </p:pic>
      <p:pic>
        <p:nvPicPr>
          <p:cNvPr id="22" name="hoeveel eier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09121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4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fgeronde rechthoek 18"/>
          <p:cNvSpPr/>
          <p:nvPr/>
        </p:nvSpPr>
        <p:spPr>
          <a:xfrm>
            <a:off x="251520" y="1417638"/>
            <a:ext cx="4608512" cy="48313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47149"/>
            <a:ext cx="3240000" cy="3240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dirty="0">
                <a:latin typeface="SchoolKX_New" pitchFamily="2" charset="0"/>
              </a:rPr>
              <a:t>hoeveel eieren zie je?</a:t>
            </a:r>
            <a:br>
              <a:rPr lang="nl-NL" sz="3200" dirty="0">
                <a:latin typeface="SchoolKX_New" pitchFamily="2" charset="0"/>
              </a:rPr>
            </a:br>
            <a:r>
              <a:rPr lang="nl-NL" sz="3200" dirty="0">
                <a:latin typeface="SchoolKX_New" pitchFamily="2" charset="0"/>
              </a:rPr>
              <a:t>klik op het goede cijfer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790" y="3448357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5130495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30" y="5168983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6517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003" y="1700808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408" y="3436671"/>
            <a:ext cx="1080000" cy="10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PIJL-RECHTS 19">
            <a:hlinkClick r:id="" action="ppaction://hlinkshowjump?jump=nextslide"/>
          </p:cNvPr>
          <p:cNvSpPr/>
          <p:nvPr/>
        </p:nvSpPr>
        <p:spPr>
          <a:xfrm>
            <a:off x="8309121" y="6242544"/>
            <a:ext cx="727375" cy="54267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21" name="Afbeelding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916" y="1556792"/>
            <a:ext cx="914916" cy="720000"/>
          </a:xfrm>
          <a:prstGeom prst="rect">
            <a:avLst/>
          </a:prstGeom>
        </p:spPr>
      </p:pic>
      <p:pic>
        <p:nvPicPr>
          <p:cNvPr id="22" name="hoeveel eiere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09121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44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ed gezien dit zijn er 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ijk nog eens go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42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0" grpId="0" animBg="1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4005</TotalTime>
  <Words>254</Words>
  <Application>Microsoft Office PowerPoint</Application>
  <PresentationFormat>Diavoorstelling (4:3)</PresentationFormat>
  <Paragraphs>139</Paragraphs>
  <Slides>39</Slides>
  <Notes>3</Notes>
  <HiddenSlides>0</HiddenSlides>
  <MMClips>40</MMClips>
  <ScaleCrop>false</ScaleCrop>
  <HeadingPairs>
    <vt:vector size="8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39</vt:i4>
      </vt:variant>
    </vt:vector>
  </HeadingPairs>
  <TitlesOfParts>
    <vt:vector size="46" baseType="lpstr">
      <vt:lpstr>Arial</vt:lpstr>
      <vt:lpstr>SchoolKX_New</vt:lpstr>
      <vt:lpstr>Calibri</vt:lpstr>
      <vt:lpstr>HieronymusNormaal</vt:lpstr>
      <vt:lpstr>Fingerpaint</vt:lpstr>
      <vt:lpstr>Kantoorthema</vt:lpstr>
      <vt:lpstr>Image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margriet laptop</dc:creator>
  <cp:lastModifiedBy>Margriet</cp:lastModifiedBy>
  <cp:revision>255</cp:revision>
  <dcterms:created xsi:type="dcterms:W3CDTF">2013-10-24T20:59:27Z</dcterms:created>
  <dcterms:modified xsi:type="dcterms:W3CDTF">2015-02-17T21:02:34Z</dcterms:modified>
</cp:coreProperties>
</file>