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3D1-081D-4441-9A09-673D13EB1B77}" type="datetimeFigureOut">
              <a:rPr lang="nl-NL" smtClean="0"/>
              <a:t>31-05-2011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DEA9-B5C7-534B-BAF5-D34A1CE90B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9885" b="37462"/>
              <a:stretch>
                <a:fillRect/>
              </a:stretch>
            </p:blipFill>
          </mc:Choice>
          <mc:Fallback>
            <p:blipFill>
              <a:blip r:embed="rId3"/>
              <a:srcRect l="29885" b="37462"/>
              <a:stretch>
                <a:fillRect/>
              </a:stretch>
            </p:blipFill>
          </mc:Fallback>
        </mc:AlternateContent>
        <p:spPr bwMode="auto">
          <a:xfrm>
            <a:off x="2240620" y="0"/>
            <a:ext cx="2931449" cy="18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2980060" y="2032316"/>
            <a:ext cx="403681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ik ga met mijn </a:t>
            </a:r>
            <a:r>
              <a:rPr lang="nl-NL" dirty="0" smtClean="0">
                <a:solidFill>
                  <a:srgbClr val="FF6600"/>
                </a:solidFill>
                <a:latin typeface="SchoolKX_New"/>
                <a:cs typeface="SchoolKX_New"/>
              </a:rPr>
              <a:t>z</a:t>
            </a:r>
            <a:r>
              <a:rPr lang="nl-NL" dirty="0" smtClean="0">
                <a:latin typeface="SchoolKX_New"/>
                <a:cs typeface="SchoolKX_New"/>
              </a:rPr>
              <a:t>us naar </a:t>
            </a:r>
            <a:r>
              <a:rPr lang="nl-NL" dirty="0" smtClean="0">
                <a:solidFill>
                  <a:srgbClr val="FF6600"/>
                </a:solidFill>
                <a:latin typeface="SchoolKX_New"/>
                <a:cs typeface="SchoolKX_New"/>
              </a:rPr>
              <a:t>z</a:t>
            </a:r>
            <a:r>
              <a:rPr lang="nl-NL" dirty="0" smtClean="0">
                <a:latin typeface="SchoolKX_New"/>
                <a:cs typeface="SchoolKX_New"/>
              </a:rPr>
              <a:t>ee</a:t>
            </a:r>
          </a:p>
          <a:p>
            <a:r>
              <a:rPr lang="nl-NL" dirty="0">
                <a:latin typeface="SchoolKX_New"/>
                <a:cs typeface="SchoolKX_New"/>
              </a:rPr>
              <a:t>i</a:t>
            </a:r>
            <a:r>
              <a:rPr lang="nl-NL" dirty="0" smtClean="0">
                <a:latin typeface="SchoolKX_New"/>
                <a:cs typeface="SchoolKX_New"/>
              </a:rPr>
              <a:t>k neem een zak met zuurtjes mee</a:t>
            </a:r>
          </a:p>
          <a:p>
            <a:r>
              <a:rPr lang="nl-NL" dirty="0">
                <a:latin typeface="SchoolKX_New"/>
                <a:cs typeface="SchoolKX_New"/>
              </a:rPr>
              <a:t>m</a:t>
            </a:r>
            <a:r>
              <a:rPr lang="nl-NL" dirty="0" smtClean="0">
                <a:latin typeface="SchoolKX_New"/>
                <a:cs typeface="SchoolKX_New"/>
              </a:rPr>
              <a:t>ijn zus een zak met zoute drop</a:t>
            </a:r>
          </a:p>
          <a:p>
            <a:r>
              <a:rPr lang="nl-NL" dirty="0">
                <a:latin typeface="SchoolKX_New"/>
                <a:cs typeface="SchoolKX_New"/>
              </a:rPr>
              <a:t>w</a:t>
            </a:r>
            <a:r>
              <a:rPr lang="nl-NL" dirty="0" smtClean="0">
                <a:latin typeface="SchoolKX_New"/>
                <a:cs typeface="SchoolKX_New"/>
              </a:rPr>
              <a:t>e eten alle snoepjes op</a:t>
            </a:r>
          </a:p>
          <a:p>
            <a:r>
              <a:rPr lang="nl-NL" dirty="0">
                <a:latin typeface="SchoolKX_New"/>
                <a:cs typeface="SchoolKX_New"/>
              </a:rPr>
              <a:t>w</a:t>
            </a:r>
            <a:r>
              <a:rPr lang="nl-NL" dirty="0" smtClean="0">
                <a:latin typeface="SchoolKX_New"/>
                <a:cs typeface="SchoolKX_New"/>
              </a:rPr>
              <a:t>e spelen heel lang in het zand</a:t>
            </a:r>
          </a:p>
          <a:p>
            <a:r>
              <a:rPr lang="nl-NL" dirty="0">
                <a:latin typeface="SchoolKX_New"/>
                <a:cs typeface="SchoolKX_New"/>
              </a:rPr>
              <a:t>l</a:t>
            </a:r>
            <a:r>
              <a:rPr lang="nl-NL" dirty="0" smtClean="0">
                <a:latin typeface="SchoolKX_New"/>
                <a:cs typeface="SchoolKX_New"/>
              </a:rPr>
              <a:t>ekker zeg, zo’n dagje strand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128087" y="211890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 err="1" smtClean="0">
                <a:solidFill>
                  <a:srgbClr val="FF6600"/>
                </a:solidFill>
                <a:latin typeface="SchoolKX_New"/>
                <a:cs typeface="SchoolKX_New"/>
              </a:rPr>
              <a:t>z</a:t>
            </a:r>
            <a:endParaRPr lang="nl-NL" sz="6600" dirty="0">
              <a:solidFill>
                <a:srgbClr val="FF6600"/>
              </a:solidFill>
              <a:latin typeface="SchoolKX_New"/>
              <a:cs typeface="SchoolKX_New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455" y="422239"/>
            <a:ext cx="2558775" cy="1512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51" y="764682"/>
            <a:ext cx="1104964" cy="10780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72" y="2293832"/>
            <a:ext cx="1757184" cy="131788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388" y="2212027"/>
            <a:ext cx="968770" cy="96877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871" y="2914493"/>
            <a:ext cx="960517" cy="87215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34" y="4030236"/>
            <a:ext cx="7515654" cy="282776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7016871" y="1847650"/>
            <a:ext cx="51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choolKX_New"/>
                <a:cs typeface="SchoolKX_New"/>
              </a:rPr>
              <a:t>zus</a:t>
            </a:r>
            <a:endParaRPr lang="nl-NL" dirty="0">
              <a:latin typeface="SchoolKX_New"/>
              <a:cs typeface="SchoolKX_New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019165" y="318079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zout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52481" y="1842695"/>
            <a:ext cx="59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zuur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8019165" y="4030236"/>
            <a:ext cx="985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</a:t>
            </a:r>
            <a:r>
              <a:rPr lang="nl-NL" dirty="0" smtClean="0"/>
              <a:t>and</a:t>
            </a:r>
          </a:p>
          <a:p>
            <a:r>
              <a:rPr lang="nl-NL" dirty="0" smtClean="0"/>
              <a:t>zee</a:t>
            </a:r>
          </a:p>
          <a:p>
            <a:r>
              <a:rPr lang="nl-NL" dirty="0"/>
              <a:t>z</a:t>
            </a:r>
            <a:r>
              <a:rPr lang="nl-NL" dirty="0" smtClean="0"/>
              <a:t>eef</a:t>
            </a:r>
          </a:p>
          <a:p>
            <a:r>
              <a:rPr lang="nl-NL" dirty="0"/>
              <a:t>z</a:t>
            </a:r>
            <a:r>
              <a:rPr lang="nl-NL" dirty="0" smtClean="0"/>
              <a:t>weef</a:t>
            </a:r>
          </a:p>
          <a:p>
            <a:r>
              <a:rPr lang="nl-NL" dirty="0"/>
              <a:t>z</a:t>
            </a:r>
            <a:r>
              <a:rPr lang="nl-NL" dirty="0" smtClean="0"/>
              <a:t>eehond</a:t>
            </a:r>
          </a:p>
          <a:p>
            <a:r>
              <a:rPr lang="nl-NL" dirty="0"/>
              <a:t>z</a:t>
            </a:r>
            <a:r>
              <a:rPr lang="nl-NL" dirty="0" smtClean="0"/>
              <a:t>eil</a:t>
            </a:r>
          </a:p>
          <a:p>
            <a:r>
              <a:rPr lang="nl-NL" dirty="0"/>
              <a:t>z</a:t>
            </a:r>
            <a:r>
              <a:rPr lang="nl-NL" dirty="0" smtClean="0"/>
              <a:t>on</a:t>
            </a:r>
          </a:p>
          <a:p>
            <a:r>
              <a:rPr lang="nl-NL" dirty="0"/>
              <a:t>z</a:t>
            </a:r>
            <a:r>
              <a:rPr lang="nl-NL" dirty="0" smtClean="0"/>
              <a:t>onnen</a:t>
            </a:r>
          </a:p>
          <a:p>
            <a:r>
              <a:rPr lang="nl-NL" dirty="0"/>
              <a:t>z</a:t>
            </a:r>
            <a:r>
              <a:rPr lang="nl-NL" dirty="0" smtClean="0"/>
              <a:t>oek</a:t>
            </a:r>
          </a:p>
          <a:p>
            <a:r>
              <a:rPr lang="nl-NL" dirty="0" smtClean="0"/>
              <a:t>zout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hem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</Words>
  <Application>Microsoft Macintosh PowerPoint</Application>
  <PresentationFormat>Diavoorstelling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M. J. Blokhuis</dc:creator>
  <cp:lastModifiedBy>M. J. Blokhuis</cp:lastModifiedBy>
  <cp:revision>2</cp:revision>
  <dcterms:created xsi:type="dcterms:W3CDTF">2011-05-31T11:42:12Z</dcterms:created>
  <dcterms:modified xsi:type="dcterms:W3CDTF">2011-05-31T12:44:32Z</dcterms:modified>
</cp:coreProperties>
</file>