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F819-B430-DA4E-80E7-C91952CC4FEF}" type="datetimeFigureOut">
              <a:rPr lang="nl-NL" smtClean="0"/>
              <a:pPr/>
              <a:t>22-05-2011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D4CF-74A2-7B48-9A84-EB9251EB92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05587" y="1331264"/>
            <a:ext cx="727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>
                <a:solidFill>
                  <a:srgbClr val="FF0000"/>
                </a:solidFill>
                <a:latin typeface="SchoolKX_New"/>
                <a:cs typeface="SchoolKX_New"/>
              </a:rPr>
              <a:t>s</a:t>
            </a:r>
            <a:endParaRPr lang="nl-NL" sz="9600" dirty="0">
              <a:solidFill>
                <a:srgbClr val="FF0000"/>
              </a:solidFill>
              <a:latin typeface="SchoolKX_New"/>
              <a:cs typeface="SchoolKX_New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6014" y="2297837"/>
            <a:ext cx="465152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SchoolKX_New"/>
                <a:cs typeface="SchoolKX_New"/>
              </a:rPr>
              <a:t>j</a:t>
            </a:r>
            <a:r>
              <a:rPr lang="nl-NL" dirty="0" smtClean="0">
                <a:latin typeface="SchoolKX_New"/>
                <a:cs typeface="SchoolKX_New"/>
              </a:rPr>
              <a:t>uf </a:t>
            </a:r>
            <a:r>
              <a:rPr lang="nl-NL" dirty="0" err="1" smtClean="0">
                <a:latin typeface="SchoolKX_New"/>
                <a:cs typeface="SchoolKX_New"/>
              </a:rPr>
              <a:t>sanne</a:t>
            </a:r>
            <a:r>
              <a:rPr lang="nl-NL" dirty="0" smtClean="0">
                <a:latin typeface="SchoolKX_New"/>
                <a:cs typeface="SchoolKX_New"/>
              </a:rPr>
              <a:t> geeft mij een som</a:t>
            </a:r>
          </a:p>
          <a:p>
            <a:r>
              <a:rPr lang="nl-NL" dirty="0">
                <a:latin typeface="SchoolKX_New"/>
                <a:cs typeface="SchoolKX_New"/>
              </a:rPr>
              <a:t>i</a:t>
            </a:r>
            <a:r>
              <a:rPr lang="nl-NL" dirty="0" smtClean="0">
                <a:latin typeface="SchoolKX_New"/>
                <a:cs typeface="SchoolKX_New"/>
              </a:rPr>
              <a:t>k vraag me af waarom</a:t>
            </a:r>
          </a:p>
          <a:p>
            <a:r>
              <a:rPr lang="nl-NL" dirty="0">
                <a:latin typeface="SchoolKX_New"/>
                <a:cs typeface="SchoolKX_New"/>
              </a:rPr>
              <a:t>e</a:t>
            </a:r>
            <a:r>
              <a:rPr lang="nl-NL" dirty="0" smtClean="0">
                <a:latin typeface="SchoolKX_New"/>
                <a:cs typeface="SchoolKX_New"/>
              </a:rPr>
              <a:t>en som, wat moet ik daar nu mee?</a:t>
            </a:r>
          </a:p>
          <a:p>
            <a:r>
              <a:rPr lang="nl-NL" dirty="0">
                <a:latin typeface="SchoolKX_New"/>
                <a:cs typeface="SchoolKX_New"/>
              </a:rPr>
              <a:t>i</a:t>
            </a:r>
            <a:r>
              <a:rPr lang="nl-NL" dirty="0" smtClean="0">
                <a:latin typeface="SchoolKX_New"/>
                <a:cs typeface="SchoolKX_New"/>
              </a:rPr>
              <a:t>k zit pas in de kleuterklas</a:t>
            </a:r>
          </a:p>
          <a:p>
            <a:r>
              <a:rPr lang="nl-NL" dirty="0">
                <a:latin typeface="SchoolKX_New"/>
                <a:cs typeface="SchoolKX_New"/>
              </a:rPr>
              <a:t>b</a:t>
            </a:r>
            <a:r>
              <a:rPr lang="nl-NL" dirty="0" smtClean="0">
                <a:latin typeface="SchoolKX_New"/>
                <a:cs typeface="SchoolKX_New"/>
              </a:rPr>
              <a:t>eetje suf juf, beetje dom, beetje raar</a:t>
            </a:r>
          </a:p>
          <a:p>
            <a:r>
              <a:rPr lang="nl-NL" dirty="0">
                <a:latin typeface="SchoolKX_New"/>
                <a:cs typeface="SchoolKX_New"/>
              </a:rPr>
              <a:t>b</a:t>
            </a:r>
            <a:r>
              <a:rPr lang="nl-NL" dirty="0" smtClean="0">
                <a:latin typeface="SchoolKX_New"/>
                <a:cs typeface="SchoolKX_New"/>
              </a:rPr>
              <a:t>ewaar die som nog maar een jaar</a:t>
            </a:r>
            <a:endParaRPr lang="nl-NL" dirty="0">
              <a:latin typeface="SchoolKX_New"/>
              <a:cs typeface="SchoolKX_Ne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29489" b="3892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29489" b="38928"/>
              <a:stretch>
                <a:fillRect/>
              </a:stretch>
            </p:blipFill>
          </mc:Fallback>
        </mc:AlternateContent>
        <p:spPr bwMode="auto">
          <a:xfrm>
            <a:off x="316235" y="274076"/>
            <a:ext cx="2671886" cy="16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582" y="263146"/>
            <a:ext cx="2145393" cy="26377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18" y="274077"/>
            <a:ext cx="1467546" cy="110929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14" y="4584166"/>
            <a:ext cx="3996977" cy="18209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540" y="520597"/>
            <a:ext cx="1628831" cy="216856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540" y="3544431"/>
            <a:ext cx="4092435" cy="323001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313447" y="1383369"/>
            <a:ext cx="86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choolKX_New"/>
                <a:cs typeface="SchoolKX_New"/>
              </a:rPr>
              <a:t>schrijf</a:t>
            </a:r>
            <a:endParaRPr lang="nl-NL" dirty="0">
              <a:latin typeface="SchoolKX_New"/>
              <a:cs typeface="SchoolKX_New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384800" y="2531592"/>
            <a:ext cx="62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choolKX_New"/>
                <a:cs typeface="SchoolKX_New"/>
              </a:rPr>
              <a:t>raar</a:t>
            </a:r>
            <a:endParaRPr lang="nl-NL" dirty="0">
              <a:latin typeface="SchoolKX_New"/>
              <a:cs typeface="SchoolKX_New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624673" y="2900924"/>
            <a:ext cx="50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choolKX_New"/>
                <a:cs typeface="SchoolKX_New"/>
              </a:rPr>
              <a:t>juf</a:t>
            </a:r>
            <a:endParaRPr lang="nl-NL" dirty="0">
              <a:latin typeface="SchoolKX_New"/>
              <a:cs typeface="SchoolKX_New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112930" y="3175099"/>
            <a:ext cx="62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choolKX_New"/>
                <a:cs typeface="SchoolKX_New"/>
              </a:rPr>
              <a:t>jaar</a:t>
            </a:r>
            <a:endParaRPr lang="nl-NL" dirty="0">
              <a:latin typeface="SchoolKX_New"/>
              <a:cs typeface="SchoolKX_New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732369" y="6405112"/>
            <a:ext cx="5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choolKX_New"/>
                <a:cs typeface="SchoolKX_New"/>
              </a:rPr>
              <a:t>klas</a:t>
            </a:r>
            <a:endParaRPr lang="nl-NL" dirty="0">
              <a:latin typeface="SchoolKX_New"/>
              <a:cs typeface="SchoolKX_New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441833" y="961932"/>
            <a:ext cx="59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5"/>
                </a:solidFill>
                <a:latin typeface="SchoolKX_New"/>
                <a:cs typeface="SchoolKX_New"/>
              </a:rPr>
              <a:t>som</a:t>
            </a:r>
            <a:endParaRPr lang="nl-NL" dirty="0">
              <a:solidFill>
                <a:schemeClr val="accent5"/>
              </a:solidFill>
              <a:latin typeface="SchoolKX_New"/>
              <a:cs typeface="SchoolKX_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-thema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</Words>
  <Application>Microsoft Macintosh PowerPoint</Application>
  <PresentationFormat>Diavoorstelling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M. J. Blokhuis</dc:creator>
  <cp:lastModifiedBy>M. J. Blokhuis</cp:lastModifiedBy>
  <cp:revision>2</cp:revision>
  <dcterms:created xsi:type="dcterms:W3CDTF">2011-05-22T19:08:04Z</dcterms:created>
  <dcterms:modified xsi:type="dcterms:W3CDTF">2011-05-22T19:32:56Z</dcterms:modified>
</cp:coreProperties>
</file>