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6F07-627F-3848-9E03-5D0B142B8BC7}" type="datetimeFigureOut">
              <a:rPr lang="nl-NL" smtClean="0"/>
              <a:t>06-08-2011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414E-BD4A-3A48-B684-330CCC31551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69895" y="1906053"/>
            <a:ext cx="390915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SchoolKX_New"/>
                <a:cs typeface="SchoolKX_New"/>
              </a:rPr>
              <a:t>d</a:t>
            </a:r>
            <a:r>
              <a:rPr lang="nl-NL" dirty="0" smtClean="0">
                <a:latin typeface="SchoolKX_New"/>
                <a:cs typeface="SchoolKX_New"/>
              </a:rPr>
              <a:t>ag meneer de reus</a:t>
            </a:r>
          </a:p>
          <a:p>
            <a:pPr algn="ctr"/>
            <a:r>
              <a:rPr lang="nl-NL" dirty="0">
                <a:latin typeface="SchoolKX_New"/>
                <a:cs typeface="SchoolKX_New"/>
              </a:rPr>
              <a:t>w</a:t>
            </a:r>
            <a:r>
              <a:rPr lang="nl-NL" dirty="0" smtClean="0">
                <a:latin typeface="SchoolKX_New"/>
                <a:cs typeface="SchoolKX_New"/>
              </a:rPr>
              <a:t>ilt u een nieuwe neus?</a:t>
            </a:r>
          </a:p>
          <a:p>
            <a:pPr algn="ctr"/>
            <a:r>
              <a:rPr lang="nl-NL" dirty="0">
                <a:latin typeface="SchoolKX_New"/>
                <a:cs typeface="SchoolKX_New"/>
              </a:rPr>
              <a:t>e</a:t>
            </a:r>
            <a:r>
              <a:rPr lang="nl-NL" dirty="0" smtClean="0">
                <a:latin typeface="SchoolKX_New"/>
                <a:cs typeface="SchoolKX_New"/>
              </a:rPr>
              <a:t>en feestneus of een loopneus?</a:t>
            </a:r>
          </a:p>
          <a:p>
            <a:pPr algn="ctr"/>
            <a:r>
              <a:rPr lang="nl-NL" dirty="0">
                <a:latin typeface="SchoolKX_New"/>
                <a:cs typeface="SchoolKX_New"/>
              </a:rPr>
              <a:t>e</a:t>
            </a:r>
            <a:r>
              <a:rPr lang="nl-NL" dirty="0" smtClean="0">
                <a:latin typeface="SchoolKX_New"/>
                <a:cs typeface="SchoolKX_New"/>
              </a:rPr>
              <a:t>en speurneus of een reuzenneus?</a:t>
            </a:r>
          </a:p>
          <a:p>
            <a:pPr algn="ctr"/>
            <a:r>
              <a:rPr lang="nl-NL" dirty="0" smtClean="0">
                <a:latin typeface="SchoolKX_New"/>
                <a:cs typeface="SchoolKX_New"/>
              </a:rPr>
              <a:t>aan u de keus meneer de reus</a:t>
            </a:r>
          </a:p>
          <a:p>
            <a:pPr algn="ctr"/>
            <a:r>
              <a:rPr lang="nl-NL" dirty="0">
                <a:latin typeface="SchoolKX_New"/>
                <a:cs typeface="SchoolKX_New"/>
              </a:rPr>
              <a:t>z</a:t>
            </a:r>
            <a:r>
              <a:rPr lang="nl-NL" dirty="0" smtClean="0">
                <a:latin typeface="SchoolKX_New"/>
                <a:cs typeface="SchoolKX_New"/>
              </a:rPr>
              <a:t>eg wijsneus zegt de reus</a:t>
            </a:r>
          </a:p>
          <a:p>
            <a:pPr algn="ctr"/>
            <a:r>
              <a:rPr lang="nl-NL" dirty="0" smtClean="0">
                <a:latin typeface="SchoolKX_New"/>
                <a:cs typeface="SchoolKX_New"/>
              </a:rPr>
              <a:t>d</a:t>
            </a:r>
            <a:r>
              <a:rPr lang="nl-NL" dirty="0">
                <a:latin typeface="SchoolKX_New"/>
                <a:cs typeface="SchoolKX_New"/>
              </a:rPr>
              <a:t>a</a:t>
            </a:r>
            <a:r>
              <a:rPr lang="nl-NL" dirty="0" smtClean="0">
                <a:latin typeface="SchoolKX_New"/>
                <a:cs typeface="SchoolKX_New"/>
              </a:rPr>
              <a:t>t </a:t>
            </a:r>
            <a:r>
              <a:rPr lang="nl-NL" dirty="0" err="1" smtClean="0">
                <a:latin typeface="SchoolKX_New"/>
                <a:cs typeface="SchoolKX_New"/>
              </a:rPr>
              <a:t>geleur</a:t>
            </a:r>
            <a:r>
              <a:rPr lang="nl-NL" dirty="0" smtClean="0">
                <a:latin typeface="SchoolKX_New"/>
                <a:cs typeface="SchoolKX_New"/>
              </a:rPr>
              <a:t> en dat gezeur</a:t>
            </a:r>
          </a:p>
          <a:p>
            <a:pPr algn="ctr"/>
            <a:r>
              <a:rPr lang="nl-NL" dirty="0" smtClean="0">
                <a:latin typeface="SchoolKX_New"/>
                <a:cs typeface="SchoolKX_New"/>
              </a:rPr>
              <a:t>ik koop niet aan de deur</a:t>
            </a:r>
          </a:p>
          <a:p>
            <a:pPr algn="ctr"/>
            <a:r>
              <a:rPr lang="nl-NL" dirty="0">
                <a:latin typeface="SchoolKX_New"/>
                <a:cs typeface="SchoolKX_New"/>
              </a:rPr>
              <a:t>e</a:t>
            </a:r>
            <a:r>
              <a:rPr lang="nl-NL" dirty="0" smtClean="0">
                <a:latin typeface="SchoolKX_New"/>
                <a:cs typeface="SchoolKX_New"/>
              </a:rPr>
              <a:t>n trouwens, zegt de reus</a:t>
            </a:r>
          </a:p>
          <a:p>
            <a:pPr algn="ctr"/>
            <a:r>
              <a:rPr lang="nl-NL" dirty="0">
                <a:latin typeface="SchoolKX_New"/>
                <a:cs typeface="SchoolKX_New"/>
              </a:rPr>
              <a:t>i</a:t>
            </a:r>
            <a:r>
              <a:rPr lang="nl-NL" dirty="0" smtClean="0">
                <a:latin typeface="SchoolKX_New"/>
                <a:cs typeface="SchoolKX_New"/>
              </a:rPr>
              <a:t>k heb allang een neus</a:t>
            </a:r>
            <a:endParaRPr lang="nl-NL" dirty="0">
              <a:latin typeface="SchoolKX_New"/>
              <a:cs typeface="SchoolKX_Ne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9419" b="37665"/>
              <a:stretch>
                <a:fillRect/>
              </a:stretch>
            </p:blipFill>
          </mc:Choice>
          <mc:Fallback>
            <p:blipFill>
              <a:blip r:embed="rId3"/>
              <a:srcRect l="29419" b="37665"/>
              <a:stretch>
                <a:fillRect/>
              </a:stretch>
            </p:blipFill>
          </mc:Fallback>
        </mc:AlternateContent>
        <p:spPr bwMode="auto">
          <a:xfrm>
            <a:off x="5779054" y="2369029"/>
            <a:ext cx="3364946" cy="20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61759"/>
            <a:ext cx="1595450" cy="169516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21" y="269666"/>
            <a:ext cx="1320474" cy="230000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099" y="0"/>
            <a:ext cx="2406633" cy="190605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527" y="199356"/>
            <a:ext cx="1715273" cy="170669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631" y="4853915"/>
            <a:ext cx="2357057" cy="176779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8099" y="4853915"/>
            <a:ext cx="2684389" cy="2021065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42501" y="4853915"/>
            <a:ext cx="1527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-------------------</a:t>
            </a:r>
          </a:p>
          <a:p>
            <a:r>
              <a:rPr lang="nl-NL" dirty="0" smtClean="0"/>
              <a:t>-------------------</a:t>
            </a:r>
          </a:p>
          <a:p>
            <a:r>
              <a:rPr lang="nl-NL" dirty="0" smtClean="0"/>
              <a:t>-------------------</a:t>
            </a:r>
          </a:p>
          <a:p>
            <a:r>
              <a:rPr lang="nl-NL" dirty="0" smtClean="0"/>
              <a:t>-------------------</a:t>
            </a:r>
          </a:p>
          <a:p>
            <a:r>
              <a:rPr lang="nl-NL" dirty="0" smtClean="0"/>
              <a:t>-------------------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7290835" y="468357"/>
            <a:ext cx="1504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err="1" smtClean="0">
                <a:solidFill>
                  <a:srgbClr val="FF0000"/>
                </a:solidFill>
                <a:latin typeface="SchoolKX_New"/>
                <a:cs typeface="SchoolKX_New"/>
              </a:rPr>
              <a:t>eu</a:t>
            </a:r>
            <a:endParaRPr lang="nl-NL" sz="9600" dirty="0">
              <a:solidFill>
                <a:srgbClr val="FF0000"/>
              </a:solidFill>
              <a:latin typeface="SchoolKX_New"/>
              <a:cs typeface="SchoolKX_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-thema">
  <a:themeElements>
    <a:clrScheme name="Geëxposeerd voorwerp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152</Words>
  <Application>Microsoft Macintosh PowerPoint</Application>
  <PresentationFormat>Diavoorstelling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Dia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M. J. Blokhuis</dc:creator>
  <cp:lastModifiedBy>M. J. Blokhuis</cp:lastModifiedBy>
  <cp:revision>1</cp:revision>
  <dcterms:created xsi:type="dcterms:W3CDTF">2011-08-06T18:17:36Z</dcterms:created>
  <dcterms:modified xsi:type="dcterms:W3CDTF">2011-08-06T19:11:41Z</dcterms:modified>
</cp:coreProperties>
</file>